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82" r:id="rId2"/>
    <p:sldId id="260" r:id="rId3"/>
    <p:sldId id="258" r:id="rId4"/>
    <p:sldId id="280" r:id="rId5"/>
    <p:sldId id="278" r:id="rId6"/>
    <p:sldId id="281" r:id="rId7"/>
    <p:sldId id="279"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3FF3A-530B-DD40-A5CD-B1441C165299}" v="12" dt="2026-02-23T20:38:28.452"/>
    <p1510:client id="{44AD8B70-9023-AD75-76DD-F9575DF74899}" v="1" dt="2026-02-23T20:52:15.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Adam" userId="S::cadam@tru.ca::30f4e1d1-f7df-4078-990c-760d9d52422f" providerId="AD" clId="Web-{44AD8B70-9023-AD75-76DD-F9575DF74899}"/>
    <pc:docChg chg="delSld">
      <pc:chgData name="Christine Adam" userId="S::cadam@tru.ca::30f4e1d1-f7df-4078-990c-760d9d52422f" providerId="AD" clId="Web-{44AD8B70-9023-AD75-76DD-F9575DF74899}" dt="2026-02-23T20:52:15.667" v="0"/>
      <pc:docMkLst>
        <pc:docMk/>
      </pc:docMkLst>
      <pc:sldChg chg="del">
        <pc:chgData name="Christine Adam" userId="S::cadam@tru.ca::30f4e1d1-f7df-4078-990c-760d9d52422f" providerId="AD" clId="Web-{44AD8B70-9023-AD75-76DD-F9575DF74899}" dt="2026-02-23T20:52:15.667" v="0"/>
        <pc:sldMkLst>
          <pc:docMk/>
          <pc:sldMk cId="4214050742" sldId="257"/>
        </pc:sldMkLst>
      </pc:sldChg>
    </pc:docChg>
  </pc:docChgLst>
  <pc:docChgLst>
    <pc:chgData name="Christine Adam" userId="30f4e1d1-f7df-4078-990c-760d9d52422f" providerId="ADAL" clId="{7709C378-E67C-5EDD-AF6C-0544B802BAA6}"/>
    <pc:docChg chg="custSel addSld delSld modSld sldOrd">
      <pc:chgData name="Christine Adam" userId="30f4e1d1-f7df-4078-990c-760d9d52422f" providerId="ADAL" clId="{7709C378-E67C-5EDD-AF6C-0544B802BAA6}" dt="2026-02-23T20:38:31.887" v="57" actId="20577"/>
      <pc:docMkLst>
        <pc:docMk/>
      </pc:docMkLst>
      <pc:sldChg chg="modSp">
        <pc:chgData name="Christine Adam" userId="30f4e1d1-f7df-4078-990c-760d9d52422f" providerId="ADAL" clId="{7709C378-E67C-5EDD-AF6C-0544B802BAA6}" dt="2026-02-22T16:29:57.032" v="51" actId="20577"/>
        <pc:sldMkLst>
          <pc:docMk/>
          <pc:sldMk cId="158599070" sldId="258"/>
        </pc:sldMkLst>
        <pc:graphicFrameChg chg="mod">
          <ac:chgData name="Christine Adam" userId="30f4e1d1-f7df-4078-990c-760d9d52422f" providerId="ADAL" clId="{7709C378-E67C-5EDD-AF6C-0544B802BAA6}" dt="2026-02-22T16:29:57.032" v="51" actId="20577"/>
          <ac:graphicFrameMkLst>
            <pc:docMk/>
            <pc:sldMk cId="158599070" sldId="258"/>
            <ac:graphicFrameMk id="10" creationId="{724A58AA-6F5D-80C4-B4BB-2EBBE1CA8FFD}"/>
          </ac:graphicFrameMkLst>
        </pc:graphicFrameChg>
      </pc:sldChg>
      <pc:sldChg chg="del ord">
        <pc:chgData name="Christine Adam" userId="30f4e1d1-f7df-4078-990c-760d9d52422f" providerId="ADAL" clId="{7709C378-E67C-5EDD-AF6C-0544B802BAA6}" dt="2026-02-23T20:37:57.413" v="54" actId="2696"/>
        <pc:sldMkLst>
          <pc:docMk/>
          <pc:sldMk cId="1184996492" sldId="272"/>
        </pc:sldMkLst>
      </pc:sldChg>
      <pc:sldChg chg="modSp mod">
        <pc:chgData name="Christine Adam" userId="30f4e1d1-f7df-4078-990c-760d9d52422f" providerId="ADAL" clId="{7709C378-E67C-5EDD-AF6C-0544B802BAA6}" dt="2026-02-20T21:50:44.524" v="40" actId="20577"/>
        <pc:sldMkLst>
          <pc:docMk/>
          <pc:sldMk cId="2309404650" sldId="276"/>
        </pc:sldMkLst>
        <pc:spChg chg="mod">
          <ac:chgData name="Christine Adam" userId="30f4e1d1-f7df-4078-990c-760d9d52422f" providerId="ADAL" clId="{7709C378-E67C-5EDD-AF6C-0544B802BAA6}" dt="2026-02-20T21:50:44.524" v="40" actId="20577"/>
          <ac:spMkLst>
            <pc:docMk/>
            <pc:sldMk cId="2309404650" sldId="276"/>
            <ac:spMk id="2" creationId="{E7D940FE-3074-DE34-C5E5-05B91F859A92}"/>
          </ac:spMkLst>
        </pc:spChg>
        <pc:spChg chg="mod">
          <ac:chgData name="Christine Adam" userId="30f4e1d1-f7df-4078-990c-760d9d52422f" providerId="ADAL" clId="{7709C378-E67C-5EDD-AF6C-0544B802BAA6}" dt="2026-02-20T21:50:34.300" v="35" actId="20577"/>
          <ac:spMkLst>
            <pc:docMk/>
            <pc:sldMk cId="2309404650" sldId="276"/>
            <ac:spMk id="3" creationId="{D0335D1F-9344-11DA-1111-72080A00DBBB}"/>
          </ac:spMkLst>
        </pc:spChg>
      </pc:sldChg>
      <pc:sldChg chg="modSp mod">
        <pc:chgData name="Christine Adam" userId="30f4e1d1-f7df-4078-990c-760d9d52422f" providerId="ADAL" clId="{7709C378-E67C-5EDD-AF6C-0544B802BAA6}" dt="2026-02-22T16:30:34.479" v="53" actId="26606"/>
        <pc:sldMkLst>
          <pc:docMk/>
          <pc:sldMk cId="3645594692" sldId="281"/>
        </pc:sldMkLst>
        <pc:graphicFrameChg chg="modGraphic">
          <ac:chgData name="Christine Adam" userId="30f4e1d1-f7df-4078-990c-760d9d52422f" providerId="ADAL" clId="{7709C378-E67C-5EDD-AF6C-0544B802BAA6}" dt="2026-02-22T16:30:34.479" v="53" actId="26606"/>
          <ac:graphicFrameMkLst>
            <pc:docMk/>
            <pc:sldMk cId="3645594692" sldId="281"/>
            <ac:graphicFrameMk id="45" creationId="{FCBCBEF5-E932-54C9-09C1-F348A51ABFA5}"/>
          </ac:graphicFrameMkLst>
        </pc:graphicFrameChg>
      </pc:sldChg>
      <pc:sldChg chg="modSp add mod">
        <pc:chgData name="Christine Adam" userId="30f4e1d1-f7df-4078-990c-760d9d52422f" providerId="ADAL" clId="{7709C378-E67C-5EDD-AF6C-0544B802BAA6}" dt="2026-02-23T20:38:31.887" v="57" actId="20577"/>
        <pc:sldMkLst>
          <pc:docMk/>
          <pc:sldMk cId="984165972" sldId="282"/>
        </pc:sldMkLst>
        <pc:spChg chg="mod">
          <ac:chgData name="Christine Adam" userId="30f4e1d1-f7df-4078-990c-760d9d52422f" providerId="ADAL" clId="{7709C378-E67C-5EDD-AF6C-0544B802BAA6}" dt="2026-02-23T20:38:31.887" v="57" actId="20577"/>
          <ac:spMkLst>
            <pc:docMk/>
            <pc:sldMk cId="984165972" sldId="282"/>
            <ac:spMk id="2" creationId="{757A1AAE-7CBB-06FD-96B3-1208F15CFAA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4.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4.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67A3F-0E5D-4CD4-A29D-EE1A842FFDE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B33A032-4D3C-4F72-823D-D7A58891C381}">
      <dgm:prSet/>
      <dgm:spPr/>
      <dgm:t>
        <a:bodyPr/>
        <a:lstStyle/>
        <a:p>
          <a:pPr>
            <a:lnSpc>
              <a:spcPct val="100000"/>
            </a:lnSpc>
          </a:pPr>
          <a:r>
            <a:rPr lang="en-US"/>
            <a:t>What is a policy brief?</a:t>
          </a:r>
        </a:p>
      </dgm:t>
    </dgm:pt>
    <dgm:pt modelId="{4DA3FEE6-CAE4-4E78-8957-DFD3CBB3041A}" type="parTrans" cxnId="{717DF5D0-2664-4FB2-8FBB-6CBD63354D8A}">
      <dgm:prSet/>
      <dgm:spPr/>
      <dgm:t>
        <a:bodyPr/>
        <a:lstStyle/>
        <a:p>
          <a:endParaRPr lang="en-US"/>
        </a:p>
      </dgm:t>
    </dgm:pt>
    <dgm:pt modelId="{7EA04EDA-6D8E-4432-9588-45540226B6CA}" type="sibTrans" cxnId="{717DF5D0-2664-4FB2-8FBB-6CBD63354D8A}">
      <dgm:prSet/>
      <dgm:spPr/>
      <dgm:t>
        <a:bodyPr/>
        <a:lstStyle/>
        <a:p>
          <a:endParaRPr lang="en-US"/>
        </a:p>
      </dgm:t>
    </dgm:pt>
    <dgm:pt modelId="{E35D85FA-6F22-49E3-8D6B-EB7B34DD6512}">
      <dgm:prSet/>
      <dgm:spPr/>
      <dgm:t>
        <a:bodyPr/>
        <a:lstStyle/>
        <a:p>
          <a:pPr>
            <a:lnSpc>
              <a:spcPct val="100000"/>
            </a:lnSpc>
          </a:pPr>
          <a:r>
            <a:rPr lang="en-US"/>
            <a:t>Sample policy briefs</a:t>
          </a:r>
        </a:p>
      </dgm:t>
    </dgm:pt>
    <dgm:pt modelId="{17C09853-3D34-4B65-B29E-98D7D2F09C82}" type="parTrans" cxnId="{AC9A28B8-D17A-43FC-9091-97DCA4112C4A}">
      <dgm:prSet/>
      <dgm:spPr/>
      <dgm:t>
        <a:bodyPr/>
        <a:lstStyle/>
        <a:p>
          <a:endParaRPr lang="en-US"/>
        </a:p>
      </dgm:t>
    </dgm:pt>
    <dgm:pt modelId="{1D394EE7-D350-49A2-9136-9E4688CFA214}" type="sibTrans" cxnId="{AC9A28B8-D17A-43FC-9091-97DCA4112C4A}">
      <dgm:prSet/>
      <dgm:spPr/>
      <dgm:t>
        <a:bodyPr/>
        <a:lstStyle/>
        <a:p>
          <a:endParaRPr lang="en-US"/>
        </a:p>
      </dgm:t>
    </dgm:pt>
    <dgm:pt modelId="{52E2DA79-376D-4F69-8640-85DA7D2D49C1}">
      <dgm:prSet/>
      <dgm:spPr/>
      <dgm:t>
        <a:bodyPr/>
        <a:lstStyle/>
        <a:p>
          <a:pPr>
            <a:lnSpc>
              <a:spcPct val="100000"/>
            </a:lnSpc>
          </a:pPr>
          <a:r>
            <a:rPr lang="en-US"/>
            <a:t>Preparing for Journal 4</a:t>
          </a:r>
        </a:p>
      </dgm:t>
    </dgm:pt>
    <dgm:pt modelId="{99A3575D-D2F1-48E4-AC9C-6ACA187F097F}" type="parTrans" cxnId="{A003CE8C-FA33-488A-BDCF-25D9295D077C}">
      <dgm:prSet/>
      <dgm:spPr/>
      <dgm:t>
        <a:bodyPr/>
        <a:lstStyle/>
        <a:p>
          <a:endParaRPr lang="en-US"/>
        </a:p>
      </dgm:t>
    </dgm:pt>
    <dgm:pt modelId="{317517C8-F717-4EB9-9505-FCF36E5B10E8}" type="sibTrans" cxnId="{A003CE8C-FA33-488A-BDCF-25D9295D077C}">
      <dgm:prSet/>
      <dgm:spPr/>
      <dgm:t>
        <a:bodyPr/>
        <a:lstStyle/>
        <a:p>
          <a:endParaRPr lang="en-US"/>
        </a:p>
      </dgm:t>
    </dgm:pt>
    <dgm:pt modelId="{8E7173EE-0A38-45A7-8CAC-CB6274CDDF9C}" type="pres">
      <dgm:prSet presAssocID="{00567A3F-0E5D-4CD4-A29D-EE1A842FFDEC}" presName="root" presStyleCnt="0">
        <dgm:presLayoutVars>
          <dgm:dir/>
          <dgm:resizeHandles val="exact"/>
        </dgm:presLayoutVars>
      </dgm:prSet>
      <dgm:spPr/>
    </dgm:pt>
    <dgm:pt modelId="{64D334C9-D39F-46DD-889F-1C48853D33CB}" type="pres">
      <dgm:prSet presAssocID="{EB33A032-4D3C-4F72-823D-D7A58891C381}" presName="compNode" presStyleCnt="0"/>
      <dgm:spPr/>
    </dgm:pt>
    <dgm:pt modelId="{BD2766CD-352B-44FB-B20A-BD370BD0BEC1}" type="pres">
      <dgm:prSet presAssocID="{EB33A032-4D3C-4F72-823D-D7A58891C38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A19DF0C5-5BFF-4F9E-8A94-48AEBD1648C5}" type="pres">
      <dgm:prSet presAssocID="{EB33A032-4D3C-4F72-823D-D7A58891C381}" presName="spaceRect" presStyleCnt="0"/>
      <dgm:spPr/>
    </dgm:pt>
    <dgm:pt modelId="{739FE584-7DC6-48C3-9DFE-4DFBD9CB88C5}" type="pres">
      <dgm:prSet presAssocID="{EB33A032-4D3C-4F72-823D-D7A58891C381}" presName="textRect" presStyleLbl="revTx" presStyleIdx="0" presStyleCnt="3">
        <dgm:presLayoutVars>
          <dgm:chMax val="1"/>
          <dgm:chPref val="1"/>
        </dgm:presLayoutVars>
      </dgm:prSet>
      <dgm:spPr/>
    </dgm:pt>
    <dgm:pt modelId="{3A617E25-133E-44E0-ADC0-774B1EE4CA37}" type="pres">
      <dgm:prSet presAssocID="{7EA04EDA-6D8E-4432-9588-45540226B6CA}" presName="sibTrans" presStyleCnt="0"/>
      <dgm:spPr/>
    </dgm:pt>
    <dgm:pt modelId="{1B2BFF1A-DE7E-486B-AB11-893606258872}" type="pres">
      <dgm:prSet presAssocID="{E35D85FA-6F22-49E3-8D6B-EB7B34DD6512}" presName="compNode" presStyleCnt="0"/>
      <dgm:spPr/>
    </dgm:pt>
    <dgm:pt modelId="{F8DC344E-2997-436A-AFE8-3F79825DFDA8}" type="pres">
      <dgm:prSet presAssocID="{E35D85FA-6F22-49E3-8D6B-EB7B34DD651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64C6DF0F-0995-41AA-A539-5F3DD0179E17}" type="pres">
      <dgm:prSet presAssocID="{E35D85FA-6F22-49E3-8D6B-EB7B34DD6512}" presName="spaceRect" presStyleCnt="0"/>
      <dgm:spPr/>
    </dgm:pt>
    <dgm:pt modelId="{F62390C1-5977-4F2C-8097-62730E6CAFE1}" type="pres">
      <dgm:prSet presAssocID="{E35D85FA-6F22-49E3-8D6B-EB7B34DD6512}" presName="textRect" presStyleLbl="revTx" presStyleIdx="1" presStyleCnt="3">
        <dgm:presLayoutVars>
          <dgm:chMax val="1"/>
          <dgm:chPref val="1"/>
        </dgm:presLayoutVars>
      </dgm:prSet>
      <dgm:spPr/>
    </dgm:pt>
    <dgm:pt modelId="{614B710B-CF1B-4E03-8F8C-E130B2B1ED19}" type="pres">
      <dgm:prSet presAssocID="{1D394EE7-D350-49A2-9136-9E4688CFA214}" presName="sibTrans" presStyleCnt="0"/>
      <dgm:spPr/>
    </dgm:pt>
    <dgm:pt modelId="{47EE5EDB-6131-4A37-9C0E-F7E5E8A37FD8}" type="pres">
      <dgm:prSet presAssocID="{52E2DA79-376D-4F69-8640-85DA7D2D49C1}" presName="compNode" presStyleCnt="0"/>
      <dgm:spPr/>
    </dgm:pt>
    <dgm:pt modelId="{1C830D34-7505-4ECD-B694-CFA20C83C2E5}" type="pres">
      <dgm:prSet presAssocID="{52E2DA79-376D-4F69-8640-85DA7D2D49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C3FC5493-0149-43C8-B45A-25C4B3E80FEC}" type="pres">
      <dgm:prSet presAssocID="{52E2DA79-376D-4F69-8640-85DA7D2D49C1}" presName="spaceRect" presStyleCnt="0"/>
      <dgm:spPr/>
    </dgm:pt>
    <dgm:pt modelId="{635F5AC6-ED02-482C-9C8F-F3255B9F9099}" type="pres">
      <dgm:prSet presAssocID="{52E2DA79-376D-4F69-8640-85DA7D2D49C1}" presName="textRect" presStyleLbl="revTx" presStyleIdx="2" presStyleCnt="3">
        <dgm:presLayoutVars>
          <dgm:chMax val="1"/>
          <dgm:chPref val="1"/>
        </dgm:presLayoutVars>
      </dgm:prSet>
      <dgm:spPr/>
    </dgm:pt>
  </dgm:ptLst>
  <dgm:cxnLst>
    <dgm:cxn modelId="{BD7F0206-56A3-4DD4-B5AB-03650F421610}" type="presOf" srcId="{52E2DA79-376D-4F69-8640-85DA7D2D49C1}" destId="{635F5AC6-ED02-482C-9C8F-F3255B9F9099}" srcOrd="0" destOrd="0" presId="urn:microsoft.com/office/officeart/2018/2/layout/IconLabelList"/>
    <dgm:cxn modelId="{A003CE8C-FA33-488A-BDCF-25D9295D077C}" srcId="{00567A3F-0E5D-4CD4-A29D-EE1A842FFDEC}" destId="{52E2DA79-376D-4F69-8640-85DA7D2D49C1}" srcOrd="2" destOrd="0" parTransId="{99A3575D-D2F1-48E4-AC9C-6ACA187F097F}" sibTransId="{317517C8-F717-4EB9-9505-FCF36E5B10E8}"/>
    <dgm:cxn modelId="{38A6F2A5-8D53-431D-8462-25B220BEB1D8}" type="presOf" srcId="{E35D85FA-6F22-49E3-8D6B-EB7B34DD6512}" destId="{F62390C1-5977-4F2C-8097-62730E6CAFE1}" srcOrd="0" destOrd="0" presId="urn:microsoft.com/office/officeart/2018/2/layout/IconLabelList"/>
    <dgm:cxn modelId="{A3074DA6-04DC-4A24-AB4A-8B074D80D209}" type="presOf" srcId="{00567A3F-0E5D-4CD4-A29D-EE1A842FFDEC}" destId="{8E7173EE-0A38-45A7-8CAC-CB6274CDDF9C}" srcOrd="0" destOrd="0" presId="urn:microsoft.com/office/officeart/2018/2/layout/IconLabelList"/>
    <dgm:cxn modelId="{FE2E93B1-975A-4172-9B21-5DC22B0BA5EF}" type="presOf" srcId="{EB33A032-4D3C-4F72-823D-D7A58891C381}" destId="{739FE584-7DC6-48C3-9DFE-4DFBD9CB88C5}" srcOrd="0" destOrd="0" presId="urn:microsoft.com/office/officeart/2018/2/layout/IconLabelList"/>
    <dgm:cxn modelId="{AC9A28B8-D17A-43FC-9091-97DCA4112C4A}" srcId="{00567A3F-0E5D-4CD4-A29D-EE1A842FFDEC}" destId="{E35D85FA-6F22-49E3-8D6B-EB7B34DD6512}" srcOrd="1" destOrd="0" parTransId="{17C09853-3D34-4B65-B29E-98D7D2F09C82}" sibTransId="{1D394EE7-D350-49A2-9136-9E4688CFA214}"/>
    <dgm:cxn modelId="{717DF5D0-2664-4FB2-8FBB-6CBD63354D8A}" srcId="{00567A3F-0E5D-4CD4-A29D-EE1A842FFDEC}" destId="{EB33A032-4D3C-4F72-823D-D7A58891C381}" srcOrd="0" destOrd="0" parTransId="{4DA3FEE6-CAE4-4E78-8957-DFD3CBB3041A}" sibTransId="{7EA04EDA-6D8E-4432-9588-45540226B6CA}"/>
    <dgm:cxn modelId="{E71B160A-8E9D-4320-97C7-4D988DE71E86}" type="presParOf" srcId="{8E7173EE-0A38-45A7-8CAC-CB6274CDDF9C}" destId="{64D334C9-D39F-46DD-889F-1C48853D33CB}" srcOrd="0" destOrd="0" presId="urn:microsoft.com/office/officeart/2018/2/layout/IconLabelList"/>
    <dgm:cxn modelId="{511CDB33-D9E8-4BE1-BC3D-EA31771DD0DB}" type="presParOf" srcId="{64D334C9-D39F-46DD-889F-1C48853D33CB}" destId="{BD2766CD-352B-44FB-B20A-BD370BD0BEC1}" srcOrd="0" destOrd="0" presId="urn:microsoft.com/office/officeart/2018/2/layout/IconLabelList"/>
    <dgm:cxn modelId="{708D8339-C67D-456B-997C-26A8DAD527D0}" type="presParOf" srcId="{64D334C9-D39F-46DD-889F-1C48853D33CB}" destId="{A19DF0C5-5BFF-4F9E-8A94-48AEBD1648C5}" srcOrd="1" destOrd="0" presId="urn:microsoft.com/office/officeart/2018/2/layout/IconLabelList"/>
    <dgm:cxn modelId="{7D4D1BF6-833E-45F9-9599-5C9BAD9301B9}" type="presParOf" srcId="{64D334C9-D39F-46DD-889F-1C48853D33CB}" destId="{739FE584-7DC6-48C3-9DFE-4DFBD9CB88C5}" srcOrd="2" destOrd="0" presId="urn:microsoft.com/office/officeart/2018/2/layout/IconLabelList"/>
    <dgm:cxn modelId="{BDCF6ABE-0308-4F9A-B77B-82AF27837877}" type="presParOf" srcId="{8E7173EE-0A38-45A7-8CAC-CB6274CDDF9C}" destId="{3A617E25-133E-44E0-ADC0-774B1EE4CA37}" srcOrd="1" destOrd="0" presId="urn:microsoft.com/office/officeart/2018/2/layout/IconLabelList"/>
    <dgm:cxn modelId="{5B63E1FF-38E6-4CFE-AB61-C0E1C3AA1274}" type="presParOf" srcId="{8E7173EE-0A38-45A7-8CAC-CB6274CDDF9C}" destId="{1B2BFF1A-DE7E-486B-AB11-893606258872}" srcOrd="2" destOrd="0" presId="urn:microsoft.com/office/officeart/2018/2/layout/IconLabelList"/>
    <dgm:cxn modelId="{463307E9-4A07-4BD5-90BB-00125D415D78}" type="presParOf" srcId="{1B2BFF1A-DE7E-486B-AB11-893606258872}" destId="{F8DC344E-2997-436A-AFE8-3F79825DFDA8}" srcOrd="0" destOrd="0" presId="urn:microsoft.com/office/officeart/2018/2/layout/IconLabelList"/>
    <dgm:cxn modelId="{BB5DF5F4-6163-4B6D-8A89-74AECFDE3E80}" type="presParOf" srcId="{1B2BFF1A-DE7E-486B-AB11-893606258872}" destId="{64C6DF0F-0995-41AA-A539-5F3DD0179E17}" srcOrd="1" destOrd="0" presId="urn:microsoft.com/office/officeart/2018/2/layout/IconLabelList"/>
    <dgm:cxn modelId="{E86B6136-7700-43E5-BBDB-52B508929670}" type="presParOf" srcId="{1B2BFF1A-DE7E-486B-AB11-893606258872}" destId="{F62390C1-5977-4F2C-8097-62730E6CAFE1}" srcOrd="2" destOrd="0" presId="urn:microsoft.com/office/officeart/2018/2/layout/IconLabelList"/>
    <dgm:cxn modelId="{FD8A53D9-0E94-4C23-80A8-587E42495617}" type="presParOf" srcId="{8E7173EE-0A38-45A7-8CAC-CB6274CDDF9C}" destId="{614B710B-CF1B-4E03-8F8C-E130B2B1ED19}" srcOrd="3" destOrd="0" presId="urn:microsoft.com/office/officeart/2018/2/layout/IconLabelList"/>
    <dgm:cxn modelId="{38975779-4C7D-41BA-B870-DF466BD7EE63}" type="presParOf" srcId="{8E7173EE-0A38-45A7-8CAC-CB6274CDDF9C}" destId="{47EE5EDB-6131-4A37-9C0E-F7E5E8A37FD8}" srcOrd="4" destOrd="0" presId="urn:microsoft.com/office/officeart/2018/2/layout/IconLabelList"/>
    <dgm:cxn modelId="{A48D6D3C-138F-4D3E-9C14-C32E20D468C1}" type="presParOf" srcId="{47EE5EDB-6131-4A37-9C0E-F7E5E8A37FD8}" destId="{1C830D34-7505-4ECD-B694-CFA20C83C2E5}" srcOrd="0" destOrd="0" presId="urn:microsoft.com/office/officeart/2018/2/layout/IconLabelList"/>
    <dgm:cxn modelId="{A9AB5988-3662-48DA-97C5-A922740DFC37}" type="presParOf" srcId="{47EE5EDB-6131-4A37-9C0E-F7E5E8A37FD8}" destId="{C3FC5493-0149-43C8-B45A-25C4B3E80FEC}" srcOrd="1" destOrd="0" presId="urn:microsoft.com/office/officeart/2018/2/layout/IconLabelList"/>
    <dgm:cxn modelId="{53E725CC-0228-4AF1-984F-14947D422F00}" type="presParOf" srcId="{47EE5EDB-6131-4A37-9C0E-F7E5E8A37FD8}" destId="{635F5AC6-ED02-482C-9C8F-F3255B9F909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854FA9-D6BF-47D8-8C56-B56846EF19D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FAB20D3-5563-4E3A-929C-3E60110AD678}">
      <dgm:prSet/>
      <dgm:spPr/>
      <dgm:t>
        <a:bodyPr/>
        <a:lstStyle/>
        <a:p>
          <a:pPr>
            <a:lnSpc>
              <a:spcPct val="100000"/>
            </a:lnSpc>
          </a:pPr>
          <a:r>
            <a:rPr lang="en-CA" b="1"/>
            <a:t>Exigence. </a:t>
          </a:r>
          <a:r>
            <a:rPr lang="en-CA"/>
            <a:t>What is the context/situation generating the need for the policy brief?</a:t>
          </a:r>
          <a:endParaRPr lang="en-US"/>
        </a:p>
      </dgm:t>
    </dgm:pt>
    <dgm:pt modelId="{77B7E3AA-9A7F-49E3-A0CD-F16D6C8EF08E}" type="parTrans" cxnId="{708D3BDC-CA3B-47C8-BD04-6707A4A4A13E}">
      <dgm:prSet/>
      <dgm:spPr/>
      <dgm:t>
        <a:bodyPr/>
        <a:lstStyle/>
        <a:p>
          <a:endParaRPr lang="en-US"/>
        </a:p>
      </dgm:t>
    </dgm:pt>
    <dgm:pt modelId="{B4EDB7B8-24AC-4BCA-9FEE-8EBE76B971E0}" type="sibTrans" cxnId="{708D3BDC-CA3B-47C8-BD04-6707A4A4A13E}">
      <dgm:prSet/>
      <dgm:spPr/>
      <dgm:t>
        <a:bodyPr/>
        <a:lstStyle/>
        <a:p>
          <a:endParaRPr lang="en-US"/>
        </a:p>
      </dgm:t>
    </dgm:pt>
    <dgm:pt modelId="{212221CF-27EE-4D14-8491-34DCAA8E1474}">
      <dgm:prSet/>
      <dgm:spPr/>
      <dgm:t>
        <a:bodyPr/>
        <a:lstStyle/>
        <a:p>
          <a:pPr>
            <a:lnSpc>
              <a:spcPct val="100000"/>
            </a:lnSpc>
          </a:pPr>
          <a:r>
            <a:rPr lang="en-CA" b="1"/>
            <a:t>Focus</a:t>
          </a:r>
          <a:r>
            <a:rPr lang="en-CA"/>
            <a:t>. What is the Core question, issue or problem underlying the Policy Brief?</a:t>
          </a:r>
          <a:endParaRPr lang="en-US"/>
        </a:p>
      </dgm:t>
    </dgm:pt>
    <dgm:pt modelId="{7478F037-3381-4E44-9C4F-D054A6393C24}" type="parTrans" cxnId="{9099C900-50B1-4492-8EFF-4E3F5940C709}">
      <dgm:prSet/>
      <dgm:spPr/>
      <dgm:t>
        <a:bodyPr/>
        <a:lstStyle/>
        <a:p>
          <a:endParaRPr lang="en-US"/>
        </a:p>
      </dgm:t>
    </dgm:pt>
    <dgm:pt modelId="{8B225713-1B0B-461C-94CA-30B4E1DDCC20}" type="sibTrans" cxnId="{9099C900-50B1-4492-8EFF-4E3F5940C709}">
      <dgm:prSet/>
      <dgm:spPr/>
      <dgm:t>
        <a:bodyPr/>
        <a:lstStyle/>
        <a:p>
          <a:endParaRPr lang="en-US"/>
        </a:p>
      </dgm:t>
    </dgm:pt>
    <dgm:pt modelId="{2D108D43-97BD-473C-BA34-2AA28F22353F}">
      <dgm:prSet/>
      <dgm:spPr/>
      <dgm:t>
        <a:bodyPr/>
        <a:lstStyle/>
        <a:p>
          <a:pPr>
            <a:lnSpc>
              <a:spcPct val="100000"/>
            </a:lnSpc>
          </a:pPr>
          <a:r>
            <a:rPr lang="en-CA" b="1"/>
            <a:t>Purpose/Audience. </a:t>
          </a:r>
          <a:r>
            <a:rPr lang="en-CA"/>
            <a:t>What does this brief aim to do? What action or new knowledge does it generate? Who is it written for? </a:t>
          </a:r>
          <a:endParaRPr lang="en-US"/>
        </a:p>
      </dgm:t>
    </dgm:pt>
    <dgm:pt modelId="{18A375AB-3E85-46DC-A014-C50565C55416}" type="parTrans" cxnId="{CD5A9B8F-E52F-4C8F-B5AA-7A67053684A2}">
      <dgm:prSet/>
      <dgm:spPr/>
      <dgm:t>
        <a:bodyPr/>
        <a:lstStyle/>
        <a:p>
          <a:endParaRPr lang="en-US"/>
        </a:p>
      </dgm:t>
    </dgm:pt>
    <dgm:pt modelId="{F493159A-EE63-4419-A5C2-15A8518F35E4}" type="sibTrans" cxnId="{CD5A9B8F-E52F-4C8F-B5AA-7A67053684A2}">
      <dgm:prSet/>
      <dgm:spPr/>
      <dgm:t>
        <a:bodyPr/>
        <a:lstStyle/>
        <a:p>
          <a:endParaRPr lang="en-US"/>
        </a:p>
      </dgm:t>
    </dgm:pt>
    <dgm:pt modelId="{CAC85AAC-9AFB-406A-ADC3-0BFB18D14573}">
      <dgm:prSet/>
      <dgm:spPr/>
      <dgm:t>
        <a:bodyPr/>
        <a:lstStyle/>
        <a:p>
          <a:pPr>
            <a:lnSpc>
              <a:spcPct val="100000"/>
            </a:lnSpc>
          </a:pPr>
          <a:r>
            <a:rPr lang="en-CA" b="1"/>
            <a:t>Value</a:t>
          </a:r>
          <a:r>
            <a:rPr lang="en-CA"/>
            <a:t>. What is the key value generated by the policy brief? Who benefits from this work? What is the call to action – what should happen next?</a:t>
          </a:r>
          <a:endParaRPr lang="en-US"/>
        </a:p>
      </dgm:t>
    </dgm:pt>
    <dgm:pt modelId="{ACD04AAD-50D1-41D4-90CC-F5329ACBB7B2}" type="parTrans" cxnId="{3F70C339-247B-44B6-894F-3484210184F6}">
      <dgm:prSet/>
      <dgm:spPr/>
      <dgm:t>
        <a:bodyPr/>
        <a:lstStyle/>
        <a:p>
          <a:endParaRPr lang="en-US"/>
        </a:p>
      </dgm:t>
    </dgm:pt>
    <dgm:pt modelId="{A28A6BFD-BC56-4942-A63E-57B1A58A8D94}" type="sibTrans" cxnId="{3F70C339-247B-44B6-894F-3484210184F6}">
      <dgm:prSet/>
      <dgm:spPr/>
      <dgm:t>
        <a:bodyPr/>
        <a:lstStyle/>
        <a:p>
          <a:endParaRPr lang="en-US"/>
        </a:p>
      </dgm:t>
    </dgm:pt>
    <dgm:pt modelId="{0F0B658B-06FB-4431-B56B-EC949B325732}">
      <dgm:prSet/>
      <dgm:spPr/>
      <dgm:t>
        <a:bodyPr/>
        <a:lstStyle/>
        <a:p>
          <a:pPr>
            <a:lnSpc>
              <a:spcPct val="100000"/>
            </a:lnSpc>
          </a:pPr>
          <a:r>
            <a:rPr lang="en-CA" b="1"/>
            <a:t>Perspective</a:t>
          </a:r>
          <a:r>
            <a:rPr lang="en-CA"/>
            <a:t>. What is the </a:t>
          </a:r>
          <a:r>
            <a:rPr lang="en-CA" i="1"/>
            <a:t>discourse </a:t>
          </a:r>
          <a:r>
            <a:rPr lang="en-CA"/>
            <a:t>community for this policy brief? What social perspective and ongoing conversation does it engage? (More on this in the section below). </a:t>
          </a:r>
          <a:endParaRPr lang="en-US"/>
        </a:p>
      </dgm:t>
    </dgm:pt>
    <dgm:pt modelId="{D8B090C7-1411-433E-B9E8-24BAF1B35F97}" type="parTrans" cxnId="{2B6AA973-33C7-4805-B090-33C41BE40B75}">
      <dgm:prSet/>
      <dgm:spPr/>
      <dgm:t>
        <a:bodyPr/>
        <a:lstStyle/>
        <a:p>
          <a:endParaRPr lang="en-US"/>
        </a:p>
      </dgm:t>
    </dgm:pt>
    <dgm:pt modelId="{1DEC6AE9-F519-4D44-911C-95ECCC606772}" type="sibTrans" cxnId="{2B6AA973-33C7-4805-B090-33C41BE40B75}">
      <dgm:prSet/>
      <dgm:spPr/>
      <dgm:t>
        <a:bodyPr/>
        <a:lstStyle/>
        <a:p>
          <a:endParaRPr lang="en-US"/>
        </a:p>
      </dgm:t>
    </dgm:pt>
    <dgm:pt modelId="{CE84768C-7A6C-458A-B2F9-4A5080D6AC3D}">
      <dgm:prSet/>
      <dgm:spPr/>
      <dgm:t>
        <a:bodyPr/>
        <a:lstStyle/>
        <a:p>
          <a:pPr>
            <a:lnSpc>
              <a:spcPct val="100000"/>
            </a:lnSpc>
          </a:pPr>
          <a:r>
            <a:rPr lang="en-CA" b="1"/>
            <a:t>Content</a:t>
          </a:r>
          <a:r>
            <a:rPr lang="en-CA"/>
            <a:t>. What content forms the substance of this policy brief? What kind of research does it use? What key points does it make?</a:t>
          </a:r>
          <a:endParaRPr lang="en-US"/>
        </a:p>
      </dgm:t>
    </dgm:pt>
    <dgm:pt modelId="{2589A2FE-9489-4424-856A-984D5321AF71}" type="parTrans" cxnId="{754F84A4-FB2A-4EAD-A936-BECAE870E506}">
      <dgm:prSet/>
      <dgm:spPr/>
      <dgm:t>
        <a:bodyPr/>
        <a:lstStyle/>
        <a:p>
          <a:endParaRPr lang="en-US"/>
        </a:p>
      </dgm:t>
    </dgm:pt>
    <dgm:pt modelId="{6392714D-1153-4EF1-B2E9-F8F4CD6F7DED}" type="sibTrans" cxnId="{754F84A4-FB2A-4EAD-A936-BECAE870E506}">
      <dgm:prSet/>
      <dgm:spPr/>
      <dgm:t>
        <a:bodyPr/>
        <a:lstStyle/>
        <a:p>
          <a:endParaRPr lang="en-US"/>
        </a:p>
      </dgm:t>
    </dgm:pt>
    <dgm:pt modelId="{93483A5D-A73F-4D3E-9842-EA24CA4965FE}">
      <dgm:prSet/>
      <dgm:spPr/>
      <dgm:t>
        <a:bodyPr/>
        <a:lstStyle/>
        <a:p>
          <a:pPr>
            <a:lnSpc>
              <a:spcPct val="100000"/>
            </a:lnSpc>
          </a:pPr>
          <a:r>
            <a:rPr lang="en-CA" b="1"/>
            <a:t>Structure</a:t>
          </a:r>
          <a:r>
            <a:rPr lang="en-CA"/>
            <a:t>. How has the brief been organized? What are the key sections? How does the </a:t>
          </a:r>
          <a:r>
            <a:rPr lang="en-CA" i="1"/>
            <a:t>story </a:t>
          </a:r>
          <a:r>
            <a:rPr lang="en-CA"/>
            <a:t>of the brief develop step by step? (More on the storytelling of the brief later in this unit). </a:t>
          </a:r>
          <a:endParaRPr lang="en-US"/>
        </a:p>
      </dgm:t>
    </dgm:pt>
    <dgm:pt modelId="{33A4D351-D9BA-4231-B9DC-BB0DE9128886}" type="parTrans" cxnId="{6080F412-B9AF-4A2C-B8F0-6CF66556AD68}">
      <dgm:prSet/>
      <dgm:spPr/>
      <dgm:t>
        <a:bodyPr/>
        <a:lstStyle/>
        <a:p>
          <a:endParaRPr lang="en-US"/>
        </a:p>
      </dgm:t>
    </dgm:pt>
    <dgm:pt modelId="{BF90B234-ECDE-45FD-A407-104985BDDBD4}" type="sibTrans" cxnId="{6080F412-B9AF-4A2C-B8F0-6CF66556AD68}">
      <dgm:prSet/>
      <dgm:spPr/>
      <dgm:t>
        <a:bodyPr/>
        <a:lstStyle/>
        <a:p>
          <a:endParaRPr lang="en-US"/>
        </a:p>
      </dgm:t>
    </dgm:pt>
    <dgm:pt modelId="{27DCDE32-E061-4F59-972B-4AADAE81E9BC}">
      <dgm:prSet/>
      <dgm:spPr/>
      <dgm:t>
        <a:bodyPr/>
        <a:lstStyle/>
        <a:p>
          <a:pPr>
            <a:lnSpc>
              <a:spcPct val="100000"/>
            </a:lnSpc>
          </a:pPr>
          <a:r>
            <a:rPr lang="en-CA" b="1"/>
            <a:t>Design</a:t>
          </a:r>
          <a:r>
            <a:rPr lang="en-CA"/>
            <a:t>. Look closely at how the document has been put together. How many levels of headings are used? How is colour and layout used? How would you describe the tone of the brief? How are graphics used?</a:t>
          </a:r>
          <a:endParaRPr lang="en-US"/>
        </a:p>
      </dgm:t>
    </dgm:pt>
    <dgm:pt modelId="{EB5AB952-DD6E-44C9-9CF2-4112DF00193D}" type="parTrans" cxnId="{213D673E-B5D5-4BD0-981F-BBE2335761E8}">
      <dgm:prSet/>
      <dgm:spPr/>
      <dgm:t>
        <a:bodyPr/>
        <a:lstStyle/>
        <a:p>
          <a:endParaRPr lang="en-US"/>
        </a:p>
      </dgm:t>
    </dgm:pt>
    <dgm:pt modelId="{BD13A459-C58A-45DA-BCC0-A29079E80DDE}" type="sibTrans" cxnId="{213D673E-B5D5-4BD0-981F-BBE2335761E8}">
      <dgm:prSet/>
      <dgm:spPr/>
      <dgm:t>
        <a:bodyPr/>
        <a:lstStyle/>
        <a:p>
          <a:endParaRPr lang="en-US"/>
        </a:p>
      </dgm:t>
    </dgm:pt>
    <dgm:pt modelId="{7959C8F4-B740-4AEB-9664-DDD5103401E4}" type="pres">
      <dgm:prSet presAssocID="{59854FA9-D6BF-47D8-8C56-B56846EF19DD}" presName="root" presStyleCnt="0">
        <dgm:presLayoutVars>
          <dgm:dir/>
          <dgm:resizeHandles val="exact"/>
        </dgm:presLayoutVars>
      </dgm:prSet>
      <dgm:spPr/>
    </dgm:pt>
    <dgm:pt modelId="{D47C74A8-FD2E-47FF-898F-E4C569E37A27}" type="pres">
      <dgm:prSet presAssocID="{5FAB20D3-5563-4E3A-929C-3E60110AD678}" presName="compNode" presStyleCnt="0"/>
      <dgm:spPr/>
    </dgm:pt>
    <dgm:pt modelId="{4DEB036E-B836-4596-BC07-F4606908EF3F}" type="pres">
      <dgm:prSet presAssocID="{5FAB20D3-5563-4E3A-929C-3E60110AD67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74B29BF8-DD86-4928-A63D-29D59C3E5762}" type="pres">
      <dgm:prSet presAssocID="{5FAB20D3-5563-4E3A-929C-3E60110AD678}" presName="spaceRect" presStyleCnt="0"/>
      <dgm:spPr/>
    </dgm:pt>
    <dgm:pt modelId="{E04B4BC3-6446-47F2-AA7D-9C9D55A46215}" type="pres">
      <dgm:prSet presAssocID="{5FAB20D3-5563-4E3A-929C-3E60110AD678}" presName="textRect" presStyleLbl="revTx" presStyleIdx="0" presStyleCnt="8">
        <dgm:presLayoutVars>
          <dgm:chMax val="1"/>
          <dgm:chPref val="1"/>
        </dgm:presLayoutVars>
      </dgm:prSet>
      <dgm:spPr/>
    </dgm:pt>
    <dgm:pt modelId="{9FF6CBE3-DE1B-4AC9-9BBA-7A78C802EA0D}" type="pres">
      <dgm:prSet presAssocID="{B4EDB7B8-24AC-4BCA-9FEE-8EBE76B971E0}" presName="sibTrans" presStyleCnt="0"/>
      <dgm:spPr/>
    </dgm:pt>
    <dgm:pt modelId="{00E4F961-9EFB-4FA8-9E59-ED4A9687F0F7}" type="pres">
      <dgm:prSet presAssocID="{212221CF-27EE-4D14-8491-34DCAA8E1474}" presName="compNode" presStyleCnt="0"/>
      <dgm:spPr/>
    </dgm:pt>
    <dgm:pt modelId="{D4986386-E320-4406-B740-1A897E854669}" type="pres">
      <dgm:prSet presAssocID="{212221CF-27EE-4D14-8491-34DCAA8E1474}"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28756C2B-3789-4BFF-9680-7DBA96045E42}" type="pres">
      <dgm:prSet presAssocID="{212221CF-27EE-4D14-8491-34DCAA8E1474}" presName="spaceRect" presStyleCnt="0"/>
      <dgm:spPr/>
    </dgm:pt>
    <dgm:pt modelId="{10FA8C68-1812-4496-901C-F723A5AFA4C5}" type="pres">
      <dgm:prSet presAssocID="{212221CF-27EE-4D14-8491-34DCAA8E1474}" presName="textRect" presStyleLbl="revTx" presStyleIdx="1" presStyleCnt="8">
        <dgm:presLayoutVars>
          <dgm:chMax val="1"/>
          <dgm:chPref val="1"/>
        </dgm:presLayoutVars>
      </dgm:prSet>
      <dgm:spPr/>
    </dgm:pt>
    <dgm:pt modelId="{7A16BDCC-D86E-4119-88AB-5F2D59F60802}" type="pres">
      <dgm:prSet presAssocID="{8B225713-1B0B-461C-94CA-30B4E1DDCC20}" presName="sibTrans" presStyleCnt="0"/>
      <dgm:spPr/>
    </dgm:pt>
    <dgm:pt modelId="{0C779AD5-6C6A-4EDD-9FC8-AD48A78354B0}" type="pres">
      <dgm:prSet presAssocID="{2D108D43-97BD-473C-BA34-2AA28F22353F}" presName="compNode" presStyleCnt="0"/>
      <dgm:spPr/>
    </dgm:pt>
    <dgm:pt modelId="{65765C17-2C0C-4354-B267-2C3C09BF5340}" type="pres">
      <dgm:prSet presAssocID="{2D108D43-97BD-473C-BA34-2AA28F22353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pper board"/>
        </a:ext>
      </dgm:extLst>
    </dgm:pt>
    <dgm:pt modelId="{E516DA3B-73BD-48EF-B8C7-6AA5E3E212F9}" type="pres">
      <dgm:prSet presAssocID="{2D108D43-97BD-473C-BA34-2AA28F22353F}" presName="spaceRect" presStyleCnt="0"/>
      <dgm:spPr/>
    </dgm:pt>
    <dgm:pt modelId="{F0FEC6E6-CFCC-4AC2-893A-11B661E97711}" type="pres">
      <dgm:prSet presAssocID="{2D108D43-97BD-473C-BA34-2AA28F22353F}" presName="textRect" presStyleLbl="revTx" presStyleIdx="2" presStyleCnt="8">
        <dgm:presLayoutVars>
          <dgm:chMax val="1"/>
          <dgm:chPref val="1"/>
        </dgm:presLayoutVars>
      </dgm:prSet>
      <dgm:spPr/>
    </dgm:pt>
    <dgm:pt modelId="{9A480B64-22F6-452B-9B78-097F4943D414}" type="pres">
      <dgm:prSet presAssocID="{F493159A-EE63-4419-A5C2-15A8518F35E4}" presName="sibTrans" presStyleCnt="0"/>
      <dgm:spPr/>
    </dgm:pt>
    <dgm:pt modelId="{4454240F-A86B-4150-818B-B7F6E82D3CE6}" type="pres">
      <dgm:prSet presAssocID="{CAC85AAC-9AFB-406A-ADC3-0BFB18D14573}" presName="compNode" presStyleCnt="0"/>
      <dgm:spPr/>
    </dgm:pt>
    <dgm:pt modelId="{8D3607A6-38BB-43D2-A843-C13D124761F2}" type="pres">
      <dgm:prSet presAssocID="{CAC85AAC-9AFB-406A-ADC3-0BFB18D1457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gaphone"/>
        </a:ext>
      </dgm:extLst>
    </dgm:pt>
    <dgm:pt modelId="{CD706D4D-E19F-4D66-A47D-43127DC86E8B}" type="pres">
      <dgm:prSet presAssocID="{CAC85AAC-9AFB-406A-ADC3-0BFB18D14573}" presName="spaceRect" presStyleCnt="0"/>
      <dgm:spPr/>
    </dgm:pt>
    <dgm:pt modelId="{3CC8B469-ED5D-4EAA-BE53-5B85AAA953BD}" type="pres">
      <dgm:prSet presAssocID="{CAC85AAC-9AFB-406A-ADC3-0BFB18D14573}" presName="textRect" presStyleLbl="revTx" presStyleIdx="3" presStyleCnt="8">
        <dgm:presLayoutVars>
          <dgm:chMax val="1"/>
          <dgm:chPref val="1"/>
        </dgm:presLayoutVars>
      </dgm:prSet>
      <dgm:spPr/>
    </dgm:pt>
    <dgm:pt modelId="{7D77E55D-9E2C-4611-81F3-ED244AC2E16B}" type="pres">
      <dgm:prSet presAssocID="{A28A6BFD-BC56-4942-A63E-57B1A58A8D94}" presName="sibTrans" presStyleCnt="0"/>
      <dgm:spPr/>
    </dgm:pt>
    <dgm:pt modelId="{7A933CF8-4702-462C-869E-5D99A8EFE03B}" type="pres">
      <dgm:prSet presAssocID="{0F0B658B-06FB-4431-B56B-EC949B325732}" presName="compNode" presStyleCnt="0"/>
      <dgm:spPr/>
    </dgm:pt>
    <dgm:pt modelId="{54D957FD-3CDC-43E0-9348-52CC7B3AB8C6}" type="pres">
      <dgm:prSet presAssocID="{0F0B658B-06FB-4431-B56B-EC949B325732}"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oard Room"/>
        </a:ext>
      </dgm:extLst>
    </dgm:pt>
    <dgm:pt modelId="{FE91BED6-A49D-432E-A281-5763B1D3CE83}" type="pres">
      <dgm:prSet presAssocID="{0F0B658B-06FB-4431-B56B-EC949B325732}" presName="spaceRect" presStyleCnt="0"/>
      <dgm:spPr/>
    </dgm:pt>
    <dgm:pt modelId="{35FA7DEE-25AC-4A17-841A-60B67840D2B0}" type="pres">
      <dgm:prSet presAssocID="{0F0B658B-06FB-4431-B56B-EC949B325732}" presName="textRect" presStyleLbl="revTx" presStyleIdx="4" presStyleCnt="8">
        <dgm:presLayoutVars>
          <dgm:chMax val="1"/>
          <dgm:chPref val="1"/>
        </dgm:presLayoutVars>
      </dgm:prSet>
      <dgm:spPr/>
    </dgm:pt>
    <dgm:pt modelId="{83AC40F9-571B-4A9E-B5F2-3324B6634B95}" type="pres">
      <dgm:prSet presAssocID="{1DEC6AE9-F519-4D44-911C-95ECCC606772}" presName="sibTrans" presStyleCnt="0"/>
      <dgm:spPr/>
    </dgm:pt>
    <dgm:pt modelId="{89225D72-E029-49AB-8C2C-5B4989AB466A}" type="pres">
      <dgm:prSet presAssocID="{CE84768C-7A6C-458A-B2F9-4A5080D6AC3D}" presName="compNode" presStyleCnt="0"/>
      <dgm:spPr/>
    </dgm:pt>
    <dgm:pt modelId="{400AA582-EAA2-40EE-BA53-B22937AB565D}" type="pres">
      <dgm:prSet presAssocID="{CE84768C-7A6C-458A-B2F9-4A5080D6AC3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Open Quotation Mark"/>
        </a:ext>
      </dgm:extLst>
    </dgm:pt>
    <dgm:pt modelId="{D1ABA940-9039-4642-A396-3C1B66A3589C}" type="pres">
      <dgm:prSet presAssocID="{CE84768C-7A6C-458A-B2F9-4A5080D6AC3D}" presName="spaceRect" presStyleCnt="0"/>
      <dgm:spPr/>
    </dgm:pt>
    <dgm:pt modelId="{6F8B57CA-84FD-41C3-97A5-899706785420}" type="pres">
      <dgm:prSet presAssocID="{CE84768C-7A6C-458A-B2F9-4A5080D6AC3D}" presName="textRect" presStyleLbl="revTx" presStyleIdx="5" presStyleCnt="8">
        <dgm:presLayoutVars>
          <dgm:chMax val="1"/>
          <dgm:chPref val="1"/>
        </dgm:presLayoutVars>
      </dgm:prSet>
      <dgm:spPr/>
    </dgm:pt>
    <dgm:pt modelId="{B6993EB2-75B3-432A-9C85-A35982609061}" type="pres">
      <dgm:prSet presAssocID="{6392714D-1153-4EF1-B2E9-F8F4CD6F7DED}" presName="sibTrans" presStyleCnt="0"/>
      <dgm:spPr/>
    </dgm:pt>
    <dgm:pt modelId="{ECADD0B5-9EC5-490E-966D-792E4F13C020}" type="pres">
      <dgm:prSet presAssocID="{93483A5D-A73F-4D3E-9842-EA24CA4965FE}" presName="compNode" presStyleCnt="0"/>
      <dgm:spPr/>
    </dgm:pt>
    <dgm:pt modelId="{A41F2D00-A164-4C51-B8DE-7DA8B1FDE58F}" type="pres">
      <dgm:prSet presAssocID="{93483A5D-A73F-4D3E-9842-EA24CA4965FE}"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ocument"/>
        </a:ext>
      </dgm:extLst>
    </dgm:pt>
    <dgm:pt modelId="{91E01BDE-8FD1-4DA4-8C5D-9A4C98C0EB4C}" type="pres">
      <dgm:prSet presAssocID="{93483A5D-A73F-4D3E-9842-EA24CA4965FE}" presName="spaceRect" presStyleCnt="0"/>
      <dgm:spPr/>
    </dgm:pt>
    <dgm:pt modelId="{77942876-8B1C-4911-9D24-99F0B7523FCC}" type="pres">
      <dgm:prSet presAssocID="{93483A5D-A73F-4D3E-9842-EA24CA4965FE}" presName="textRect" presStyleLbl="revTx" presStyleIdx="6" presStyleCnt="8">
        <dgm:presLayoutVars>
          <dgm:chMax val="1"/>
          <dgm:chPref val="1"/>
        </dgm:presLayoutVars>
      </dgm:prSet>
      <dgm:spPr/>
    </dgm:pt>
    <dgm:pt modelId="{3405726D-18D0-46C1-8FBB-6C628CC98A9D}" type="pres">
      <dgm:prSet presAssocID="{BF90B234-ECDE-45FD-A407-104985BDDBD4}" presName="sibTrans" presStyleCnt="0"/>
      <dgm:spPr/>
    </dgm:pt>
    <dgm:pt modelId="{42BAEB1A-E5BF-42C1-9CCE-DF42B87D84AA}" type="pres">
      <dgm:prSet presAssocID="{27DCDE32-E061-4F59-972B-4AADAE81E9BC}" presName="compNode" presStyleCnt="0"/>
      <dgm:spPr/>
    </dgm:pt>
    <dgm:pt modelId="{EBF80517-2845-470D-9717-E3949B20D6AD}" type="pres">
      <dgm:prSet presAssocID="{27DCDE32-E061-4F59-972B-4AADAE81E9BC}"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Hierarchy"/>
        </a:ext>
      </dgm:extLst>
    </dgm:pt>
    <dgm:pt modelId="{0D1F6658-D5BB-4FA6-8B3A-5953E08058BE}" type="pres">
      <dgm:prSet presAssocID="{27DCDE32-E061-4F59-972B-4AADAE81E9BC}" presName="spaceRect" presStyleCnt="0"/>
      <dgm:spPr/>
    </dgm:pt>
    <dgm:pt modelId="{FAA06EED-4BF6-4972-B159-51B7AEA35743}" type="pres">
      <dgm:prSet presAssocID="{27DCDE32-E061-4F59-972B-4AADAE81E9BC}" presName="textRect" presStyleLbl="revTx" presStyleIdx="7" presStyleCnt="8">
        <dgm:presLayoutVars>
          <dgm:chMax val="1"/>
          <dgm:chPref val="1"/>
        </dgm:presLayoutVars>
      </dgm:prSet>
      <dgm:spPr/>
    </dgm:pt>
  </dgm:ptLst>
  <dgm:cxnLst>
    <dgm:cxn modelId="{9099C900-50B1-4492-8EFF-4E3F5940C709}" srcId="{59854FA9-D6BF-47D8-8C56-B56846EF19DD}" destId="{212221CF-27EE-4D14-8491-34DCAA8E1474}" srcOrd="1" destOrd="0" parTransId="{7478F037-3381-4E44-9C4F-D054A6393C24}" sibTransId="{8B225713-1B0B-461C-94CA-30B4E1DDCC20}"/>
    <dgm:cxn modelId="{E44F9803-5FCE-F740-B35E-06262A4E2DA4}" type="presOf" srcId="{59854FA9-D6BF-47D8-8C56-B56846EF19DD}" destId="{7959C8F4-B740-4AEB-9664-DDD5103401E4}" srcOrd="0" destOrd="0" presId="urn:microsoft.com/office/officeart/2018/2/layout/IconLabelList"/>
    <dgm:cxn modelId="{6080F412-B9AF-4A2C-B8F0-6CF66556AD68}" srcId="{59854FA9-D6BF-47D8-8C56-B56846EF19DD}" destId="{93483A5D-A73F-4D3E-9842-EA24CA4965FE}" srcOrd="6" destOrd="0" parTransId="{33A4D351-D9BA-4231-B9DC-BB0DE9128886}" sibTransId="{BF90B234-ECDE-45FD-A407-104985BDDBD4}"/>
    <dgm:cxn modelId="{3F70C339-247B-44B6-894F-3484210184F6}" srcId="{59854FA9-D6BF-47D8-8C56-B56846EF19DD}" destId="{CAC85AAC-9AFB-406A-ADC3-0BFB18D14573}" srcOrd="3" destOrd="0" parTransId="{ACD04AAD-50D1-41D4-90CC-F5329ACBB7B2}" sibTransId="{A28A6BFD-BC56-4942-A63E-57B1A58A8D94}"/>
    <dgm:cxn modelId="{B1788E3A-BAE9-B945-A430-D14593E18CA4}" type="presOf" srcId="{27DCDE32-E061-4F59-972B-4AADAE81E9BC}" destId="{FAA06EED-4BF6-4972-B159-51B7AEA35743}" srcOrd="0" destOrd="0" presId="urn:microsoft.com/office/officeart/2018/2/layout/IconLabelList"/>
    <dgm:cxn modelId="{213D673E-B5D5-4BD0-981F-BBE2335761E8}" srcId="{59854FA9-D6BF-47D8-8C56-B56846EF19DD}" destId="{27DCDE32-E061-4F59-972B-4AADAE81E9BC}" srcOrd="7" destOrd="0" parTransId="{EB5AB952-DD6E-44C9-9CF2-4112DF00193D}" sibTransId="{BD13A459-C58A-45DA-BCC0-A29079E80DDE}"/>
    <dgm:cxn modelId="{98902857-2288-1D4E-8C39-6A6974E934E6}" type="presOf" srcId="{0F0B658B-06FB-4431-B56B-EC949B325732}" destId="{35FA7DEE-25AC-4A17-841A-60B67840D2B0}" srcOrd="0" destOrd="0" presId="urn:microsoft.com/office/officeart/2018/2/layout/IconLabelList"/>
    <dgm:cxn modelId="{43A3AE69-D5C8-2B4C-A47A-B31113E5599B}" type="presOf" srcId="{CE84768C-7A6C-458A-B2F9-4A5080D6AC3D}" destId="{6F8B57CA-84FD-41C3-97A5-899706785420}" srcOrd="0" destOrd="0" presId="urn:microsoft.com/office/officeart/2018/2/layout/IconLabelList"/>
    <dgm:cxn modelId="{2B6AA973-33C7-4805-B090-33C41BE40B75}" srcId="{59854FA9-D6BF-47D8-8C56-B56846EF19DD}" destId="{0F0B658B-06FB-4431-B56B-EC949B325732}" srcOrd="4" destOrd="0" parTransId="{D8B090C7-1411-433E-B9E8-24BAF1B35F97}" sibTransId="{1DEC6AE9-F519-4D44-911C-95ECCC606772}"/>
    <dgm:cxn modelId="{74717A79-30FF-554A-B594-3123A6B6F9F5}" type="presOf" srcId="{2D108D43-97BD-473C-BA34-2AA28F22353F}" destId="{F0FEC6E6-CFCC-4AC2-893A-11B661E97711}" srcOrd="0" destOrd="0" presId="urn:microsoft.com/office/officeart/2018/2/layout/IconLabelList"/>
    <dgm:cxn modelId="{CD5A9B8F-E52F-4C8F-B5AA-7A67053684A2}" srcId="{59854FA9-D6BF-47D8-8C56-B56846EF19DD}" destId="{2D108D43-97BD-473C-BA34-2AA28F22353F}" srcOrd="2" destOrd="0" parTransId="{18A375AB-3E85-46DC-A014-C50565C55416}" sibTransId="{F493159A-EE63-4419-A5C2-15A8518F35E4}"/>
    <dgm:cxn modelId="{9067FFA0-9C93-D94B-BE53-7F2B5A80B766}" type="presOf" srcId="{93483A5D-A73F-4D3E-9842-EA24CA4965FE}" destId="{77942876-8B1C-4911-9D24-99F0B7523FCC}" srcOrd="0" destOrd="0" presId="urn:microsoft.com/office/officeart/2018/2/layout/IconLabelList"/>
    <dgm:cxn modelId="{754F84A4-FB2A-4EAD-A936-BECAE870E506}" srcId="{59854FA9-D6BF-47D8-8C56-B56846EF19DD}" destId="{CE84768C-7A6C-458A-B2F9-4A5080D6AC3D}" srcOrd="5" destOrd="0" parTransId="{2589A2FE-9489-4424-856A-984D5321AF71}" sibTransId="{6392714D-1153-4EF1-B2E9-F8F4CD6F7DED}"/>
    <dgm:cxn modelId="{605BDDC7-7CD4-3343-907A-1EB05FE26B87}" type="presOf" srcId="{CAC85AAC-9AFB-406A-ADC3-0BFB18D14573}" destId="{3CC8B469-ED5D-4EAA-BE53-5B85AAA953BD}" srcOrd="0" destOrd="0" presId="urn:microsoft.com/office/officeart/2018/2/layout/IconLabelList"/>
    <dgm:cxn modelId="{708D3BDC-CA3B-47C8-BD04-6707A4A4A13E}" srcId="{59854FA9-D6BF-47D8-8C56-B56846EF19DD}" destId="{5FAB20D3-5563-4E3A-929C-3E60110AD678}" srcOrd="0" destOrd="0" parTransId="{77B7E3AA-9A7F-49E3-A0CD-F16D6C8EF08E}" sibTransId="{B4EDB7B8-24AC-4BCA-9FEE-8EBE76B971E0}"/>
    <dgm:cxn modelId="{C01398E0-D455-9A45-8B75-A8C2E4769917}" type="presOf" srcId="{212221CF-27EE-4D14-8491-34DCAA8E1474}" destId="{10FA8C68-1812-4496-901C-F723A5AFA4C5}" srcOrd="0" destOrd="0" presId="urn:microsoft.com/office/officeart/2018/2/layout/IconLabelList"/>
    <dgm:cxn modelId="{24DF1CE2-7520-AB48-81A2-1EF64E64B074}" type="presOf" srcId="{5FAB20D3-5563-4E3A-929C-3E60110AD678}" destId="{E04B4BC3-6446-47F2-AA7D-9C9D55A46215}" srcOrd="0" destOrd="0" presId="urn:microsoft.com/office/officeart/2018/2/layout/IconLabelList"/>
    <dgm:cxn modelId="{112C714D-E915-B340-8D8C-12024AC8B164}" type="presParOf" srcId="{7959C8F4-B740-4AEB-9664-DDD5103401E4}" destId="{D47C74A8-FD2E-47FF-898F-E4C569E37A27}" srcOrd="0" destOrd="0" presId="urn:microsoft.com/office/officeart/2018/2/layout/IconLabelList"/>
    <dgm:cxn modelId="{9698F9F9-3A0B-A948-8E82-D15730ADEDA2}" type="presParOf" srcId="{D47C74A8-FD2E-47FF-898F-E4C569E37A27}" destId="{4DEB036E-B836-4596-BC07-F4606908EF3F}" srcOrd="0" destOrd="0" presId="urn:microsoft.com/office/officeart/2018/2/layout/IconLabelList"/>
    <dgm:cxn modelId="{758B0976-F251-EE47-B5D9-2420C0462414}" type="presParOf" srcId="{D47C74A8-FD2E-47FF-898F-E4C569E37A27}" destId="{74B29BF8-DD86-4928-A63D-29D59C3E5762}" srcOrd="1" destOrd="0" presId="urn:microsoft.com/office/officeart/2018/2/layout/IconLabelList"/>
    <dgm:cxn modelId="{959076BC-8BA9-2C47-BE9D-A4EBBD453EE2}" type="presParOf" srcId="{D47C74A8-FD2E-47FF-898F-E4C569E37A27}" destId="{E04B4BC3-6446-47F2-AA7D-9C9D55A46215}" srcOrd="2" destOrd="0" presId="urn:microsoft.com/office/officeart/2018/2/layout/IconLabelList"/>
    <dgm:cxn modelId="{8EF71AF2-8DE4-3646-936E-C1A51308A3E0}" type="presParOf" srcId="{7959C8F4-B740-4AEB-9664-DDD5103401E4}" destId="{9FF6CBE3-DE1B-4AC9-9BBA-7A78C802EA0D}" srcOrd="1" destOrd="0" presId="urn:microsoft.com/office/officeart/2018/2/layout/IconLabelList"/>
    <dgm:cxn modelId="{9ADBDE52-4D63-3D48-B5B0-9DDDA172081E}" type="presParOf" srcId="{7959C8F4-B740-4AEB-9664-DDD5103401E4}" destId="{00E4F961-9EFB-4FA8-9E59-ED4A9687F0F7}" srcOrd="2" destOrd="0" presId="urn:microsoft.com/office/officeart/2018/2/layout/IconLabelList"/>
    <dgm:cxn modelId="{57DE98D7-82AD-D242-ADA9-A57F0D301F7F}" type="presParOf" srcId="{00E4F961-9EFB-4FA8-9E59-ED4A9687F0F7}" destId="{D4986386-E320-4406-B740-1A897E854669}" srcOrd="0" destOrd="0" presId="urn:microsoft.com/office/officeart/2018/2/layout/IconLabelList"/>
    <dgm:cxn modelId="{5DB3A949-5D7C-2740-B60E-A970B0E2A794}" type="presParOf" srcId="{00E4F961-9EFB-4FA8-9E59-ED4A9687F0F7}" destId="{28756C2B-3789-4BFF-9680-7DBA96045E42}" srcOrd="1" destOrd="0" presId="urn:microsoft.com/office/officeart/2018/2/layout/IconLabelList"/>
    <dgm:cxn modelId="{770D85DC-5E95-7543-BE40-17F120A318F2}" type="presParOf" srcId="{00E4F961-9EFB-4FA8-9E59-ED4A9687F0F7}" destId="{10FA8C68-1812-4496-901C-F723A5AFA4C5}" srcOrd="2" destOrd="0" presId="urn:microsoft.com/office/officeart/2018/2/layout/IconLabelList"/>
    <dgm:cxn modelId="{BB297E9A-9767-694B-A234-20A637EA5955}" type="presParOf" srcId="{7959C8F4-B740-4AEB-9664-DDD5103401E4}" destId="{7A16BDCC-D86E-4119-88AB-5F2D59F60802}" srcOrd="3" destOrd="0" presId="urn:microsoft.com/office/officeart/2018/2/layout/IconLabelList"/>
    <dgm:cxn modelId="{5EB2F4E6-C63C-BD4D-A938-CDF8807E4EEF}" type="presParOf" srcId="{7959C8F4-B740-4AEB-9664-DDD5103401E4}" destId="{0C779AD5-6C6A-4EDD-9FC8-AD48A78354B0}" srcOrd="4" destOrd="0" presId="urn:microsoft.com/office/officeart/2018/2/layout/IconLabelList"/>
    <dgm:cxn modelId="{E9AA5801-289F-5C43-A5B0-4E9803E98CF0}" type="presParOf" srcId="{0C779AD5-6C6A-4EDD-9FC8-AD48A78354B0}" destId="{65765C17-2C0C-4354-B267-2C3C09BF5340}" srcOrd="0" destOrd="0" presId="urn:microsoft.com/office/officeart/2018/2/layout/IconLabelList"/>
    <dgm:cxn modelId="{71A146B6-A5AC-7A4C-B77F-6B3211487654}" type="presParOf" srcId="{0C779AD5-6C6A-4EDD-9FC8-AD48A78354B0}" destId="{E516DA3B-73BD-48EF-B8C7-6AA5E3E212F9}" srcOrd="1" destOrd="0" presId="urn:microsoft.com/office/officeart/2018/2/layout/IconLabelList"/>
    <dgm:cxn modelId="{CE9AD6BF-0349-6743-825A-E187F1048940}" type="presParOf" srcId="{0C779AD5-6C6A-4EDD-9FC8-AD48A78354B0}" destId="{F0FEC6E6-CFCC-4AC2-893A-11B661E97711}" srcOrd="2" destOrd="0" presId="urn:microsoft.com/office/officeart/2018/2/layout/IconLabelList"/>
    <dgm:cxn modelId="{AF315D49-EB16-7547-8715-B1B815409166}" type="presParOf" srcId="{7959C8F4-B740-4AEB-9664-DDD5103401E4}" destId="{9A480B64-22F6-452B-9B78-097F4943D414}" srcOrd="5" destOrd="0" presId="urn:microsoft.com/office/officeart/2018/2/layout/IconLabelList"/>
    <dgm:cxn modelId="{1AE2F0E8-7C07-6F45-AB47-5DCA67A04E16}" type="presParOf" srcId="{7959C8F4-B740-4AEB-9664-DDD5103401E4}" destId="{4454240F-A86B-4150-818B-B7F6E82D3CE6}" srcOrd="6" destOrd="0" presId="urn:microsoft.com/office/officeart/2018/2/layout/IconLabelList"/>
    <dgm:cxn modelId="{7EF396C2-D1B8-E74C-9011-AFDD302152D2}" type="presParOf" srcId="{4454240F-A86B-4150-818B-B7F6E82D3CE6}" destId="{8D3607A6-38BB-43D2-A843-C13D124761F2}" srcOrd="0" destOrd="0" presId="urn:microsoft.com/office/officeart/2018/2/layout/IconLabelList"/>
    <dgm:cxn modelId="{841DB3AE-7862-D741-9890-FEE9761AB21F}" type="presParOf" srcId="{4454240F-A86B-4150-818B-B7F6E82D3CE6}" destId="{CD706D4D-E19F-4D66-A47D-43127DC86E8B}" srcOrd="1" destOrd="0" presId="urn:microsoft.com/office/officeart/2018/2/layout/IconLabelList"/>
    <dgm:cxn modelId="{58F52F65-760D-BB4E-882A-85C0746F3E37}" type="presParOf" srcId="{4454240F-A86B-4150-818B-B7F6E82D3CE6}" destId="{3CC8B469-ED5D-4EAA-BE53-5B85AAA953BD}" srcOrd="2" destOrd="0" presId="urn:microsoft.com/office/officeart/2018/2/layout/IconLabelList"/>
    <dgm:cxn modelId="{6E73E274-8A13-BB44-91F4-8CCA7B01C365}" type="presParOf" srcId="{7959C8F4-B740-4AEB-9664-DDD5103401E4}" destId="{7D77E55D-9E2C-4611-81F3-ED244AC2E16B}" srcOrd="7" destOrd="0" presId="urn:microsoft.com/office/officeart/2018/2/layout/IconLabelList"/>
    <dgm:cxn modelId="{CED58258-0214-6C4B-A869-75BF905F70D5}" type="presParOf" srcId="{7959C8F4-B740-4AEB-9664-DDD5103401E4}" destId="{7A933CF8-4702-462C-869E-5D99A8EFE03B}" srcOrd="8" destOrd="0" presId="urn:microsoft.com/office/officeart/2018/2/layout/IconLabelList"/>
    <dgm:cxn modelId="{0022A4C1-98A4-9A4B-A66F-AC8443093229}" type="presParOf" srcId="{7A933CF8-4702-462C-869E-5D99A8EFE03B}" destId="{54D957FD-3CDC-43E0-9348-52CC7B3AB8C6}" srcOrd="0" destOrd="0" presId="urn:microsoft.com/office/officeart/2018/2/layout/IconLabelList"/>
    <dgm:cxn modelId="{7344B6A0-A52F-7C44-BCB6-8FD0B00D9C1C}" type="presParOf" srcId="{7A933CF8-4702-462C-869E-5D99A8EFE03B}" destId="{FE91BED6-A49D-432E-A281-5763B1D3CE83}" srcOrd="1" destOrd="0" presId="urn:microsoft.com/office/officeart/2018/2/layout/IconLabelList"/>
    <dgm:cxn modelId="{D4A2FEF4-76E9-4F49-BC5A-5FB2539479BE}" type="presParOf" srcId="{7A933CF8-4702-462C-869E-5D99A8EFE03B}" destId="{35FA7DEE-25AC-4A17-841A-60B67840D2B0}" srcOrd="2" destOrd="0" presId="urn:microsoft.com/office/officeart/2018/2/layout/IconLabelList"/>
    <dgm:cxn modelId="{52AC95E0-41EB-A344-AD32-9052089E87B9}" type="presParOf" srcId="{7959C8F4-B740-4AEB-9664-DDD5103401E4}" destId="{83AC40F9-571B-4A9E-B5F2-3324B6634B95}" srcOrd="9" destOrd="0" presId="urn:microsoft.com/office/officeart/2018/2/layout/IconLabelList"/>
    <dgm:cxn modelId="{6C5C97C0-6B2D-754F-B2E7-B1154D6F5245}" type="presParOf" srcId="{7959C8F4-B740-4AEB-9664-DDD5103401E4}" destId="{89225D72-E029-49AB-8C2C-5B4989AB466A}" srcOrd="10" destOrd="0" presId="urn:microsoft.com/office/officeart/2018/2/layout/IconLabelList"/>
    <dgm:cxn modelId="{87FBB86B-AC55-194B-832D-A8D3B2485FE4}" type="presParOf" srcId="{89225D72-E029-49AB-8C2C-5B4989AB466A}" destId="{400AA582-EAA2-40EE-BA53-B22937AB565D}" srcOrd="0" destOrd="0" presId="urn:microsoft.com/office/officeart/2018/2/layout/IconLabelList"/>
    <dgm:cxn modelId="{704EC469-68B8-844D-B231-2619F45C97F7}" type="presParOf" srcId="{89225D72-E029-49AB-8C2C-5B4989AB466A}" destId="{D1ABA940-9039-4642-A396-3C1B66A3589C}" srcOrd="1" destOrd="0" presId="urn:microsoft.com/office/officeart/2018/2/layout/IconLabelList"/>
    <dgm:cxn modelId="{ED6B9EA4-ED44-D94A-9F1C-4E39EBFA15EF}" type="presParOf" srcId="{89225D72-E029-49AB-8C2C-5B4989AB466A}" destId="{6F8B57CA-84FD-41C3-97A5-899706785420}" srcOrd="2" destOrd="0" presId="urn:microsoft.com/office/officeart/2018/2/layout/IconLabelList"/>
    <dgm:cxn modelId="{22E142F9-0F8C-3C43-A9DF-C2BFBA8EF36D}" type="presParOf" srcId="{7959C8F4-B740-4AEB-9664-DDD5103401E4}" destId="{B6993EB2-75B3-432A-9C85-A35982609061}" srcOrd="11" destOrd="0" presId="urn:microsoft.com/office/officeart/2018/2/layout/IconLabelList"/>
    <dgm:cxn modelId="{2BCCA683-8210-354C-8311-1B4C2044E048}" type="presParOf" srcId="{7959C8F4-B740-4AEB-9664-DDD5103401E4}" destId="{ECADD0B5-9EC5-490E-966D-792E4F13C020}" srcOrd="12" destOrd="0" presId="urn:microsoft.com/office/officeart/2018/2/layout/IconLabelList"/>
    <dgm:cxn modelId="{6F3F1BB1-129F-1345-B75F-FE793E21E2A3}" type="presParOf" srcId="{ECADD0B5-9EC5-490E-966D-792E4F13C020}" destId="{A41F2D00-A164-4C51-B8DE-7DA8B1FDE58F}" srcOrd="0" destOrd="0" presId="urn:microsoft.com/office/officeart/2018/2/layout/IconLabelList"/>
    <dgm:cxn modelId="{31064AC6-AE04-8D44-8BB8-7012550CED92}" type="presParOf" srcId="{ECADD0B5-9EC5-490E-966D-792E4F13C020}" destId="{91E01BDE-8FD1-4DA4-8C5D-9A4C98C0EB4C}" srcOrd="1" destOrd="0" presId="urn:microsoft.com/office/officeart/2018/2/layout/IconLabelList"/>
    <dgm:cxn modelId="{A3454CF1-0760-2446-98A0-F552104E8F7D}" type="presParOf" srcId="{ECADD0B5-9EC5-490E-966D-792E4F13C020}" destId="{77942876-8B1C-4911-9D24-99F0B7523FCC}" srcOrd="2" destOrd="0" presId="urn:microsoft.com/office/officeart/2018/2/layout/IconLabelList"/>
    <dgm:cxn modelId="{8FA52A58-4B85-B04A-B5FA-6F8170BC69B3}" type="presParOf" srcId="{7959C8F4-B740-4AEB-9664-DDD5103401E4}" destId="{3405726D-18D0-46C1-8FBB-6C628CC98A9D}" srcOrd="13" destOrd="0" presId="urn:microsoft.com/office/officeart/2018/2/layout/IconLabelList"/>
    <dgm:cxn modelId="{A790F35F-FF50-7847-9A64-AF72B850F869}" type="presParOf" srcId="{7959C8F4-B740-4AEB-9664-DDD5103401E4}" destId="{42BAEB1A-E5BF-42C1-9CCE-DF42B87D84AA}" srcOrd="14" destOrd="0" presId="urn:microsoft.com/office/officeart/2018/2/layout/IconLabelList"/>
    <dgm:cxn modelId="{92609481-FB1C-D44C-944D-906FF7F797DF}" type="presParOf" srcId="{42BAEB1A-E5BF-42C1-9CCE-DF42B87D84AA}" destId="{EBF80517-2845-470D-9717-E3949B20D6AD}" srcOrd="0" destOrd="0" presId="urn:microsoft.com/office/officeart/2018/2/layout/IconLabelList"/>
    <dgm:cxn modelId="{2EA9652A-8C07-C245-A5E4-DE2AC1549C2D}" type="presParOf" srcId="{42BAEB1A-E5BF-42C1-9CCE-DF42B87D84AA}" destId="{0D1F6658-D5BB-4FA6-8B3A-5953E08058BE}" srcOrd="1" destOrd="0" presId="urn:microsoft.com/office/officeart/2018/2/layout/IconLabelList"/>
    <dgm:cxn modelId="{7E1979CC-57E7-E749-8D2F-6523E2610234}" type="presParOf" srcId="{42BAEB1A-E5BF-42C1-9CCE-DF42B87D84AA}" destId="{FAA06EED-4BF6-4972-B159-51B7AEA3574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766CD-352B-44FB-B20A-BD370BD0BEC1}">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FE584-7DC6-48C3-9DFE-4DFBD9CB88C5}">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What is a policy brief?</a:t>
          </a:r>
        </a:p>
      </dsp:txBody>
      <dsp:txXfrm>
        <a:off x="417971" y="2644140"/>
        <a:ext cx="2889450" cy="720000"/>
      </dsp:txXfrm>
    </dsp:sp>
    <dsp:sp modelId="{F8DC344E-2997-436A-AFE8-3F79825DFDA8}">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390C1-5977-4F2C-8097-62730E6CAFE1}">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Sample policy briefs</a:t>
          </a:r>
        </a:p>
      </dsp:txBody>
      <dsp:txXfrm>
        <a:off x="3813075" y="2644140"/>
        <a:ext cx="2889450" cy="720000"/>
      </dsp:txXfrm>
    </dsp:sp>
    <dsp:sp modelId="{1C830D34-7505-4ECD-B694-CFA20C83C2E5}">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F5AC6-ED02-482C-9C8F-F3255B9F9099}">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Preparing for Journal 4</a:t>
          </a:r>
        </a:p>
      </dsp:txBody>
      <dsp:txXfrm>
        <a:off x="7208178" y="2644140"/>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B036E-B836-4596-BC07-F4606908EF3F}">
      <dsp:nvSpPr>
        <dsp:cNvPr id="0" name=""/>
        <dsp:cNvSpPr/>
      </dsp:nvSpPr>
      <dsp:spPr>
        <a:xfrm>
          <a:off x="467139" y="510166"/>
          <a:ext cx="761748" cy="761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4B4BC3-6446-47F2-AA7D-9C9D55A46215}">
      <dsp:nvSpPr>
        <dsp:cNvPr id="0" name=""/>
        <dsp:cNvSpPr/>
      </dsp:nvSpPr>
      <dsp:spPr>
        <a:xfrm>
          <a:off x="1626" y="1652493"/>
          <a:ext cx="1692773" cy="130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CA" sz="1100" b="1" kern="1200"/>
            <a:t>Exigence. </a:t>
          </a:r>
          <a:r>
            <a:rPr lang="en-CA" sz="1100" kern="1200"/>
            <a:t>What is the context/situation generating the need for the policy brief?</a:t>
          </a:r>
          <a:endParaRPr lang="en-US" sz="1100" kern="1200"/>
        </a:p>
      </dsp:txBody>
      <dsp:txXfrm>
        <a:off x="1626" y="1652493"/>
        <a:ext cx="1692773" cy="1307394"/>
      </dsp:txXfrm>
    </dsp:sp>
    <dsp:sp modelId="{D4986386-E320-4406-B740-1A897E854669}">
      <dsp:nvSpPr>
        <dsp:cNvPr id="0" name=""/>
        <dsp:cNvSpPr/>
      </dsp:nvSpPr>
      <dsp:spPr>
        <a:xfrm>
          <a:off x="2456148" y="510166"/>
          <a:ext cx="761748" cy="761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A8C68-1812-4496-901C-F723A5AFA4C5}">
      <dsp:nvSpPr>
        <dsp:cNvPr id="0" name=""/>
        <dsp:cNvSpPr/>
      </dsp:nvSpPr>
      <dsp:spPr>
        <a:xfrm>
          <a:off x="1990635" y="1652493"/>
          <a:ext cx="1692773" cy="130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CA" sz="1100" b="1" kern="1200"/>
            <a:t>Focus</a:t>
          </a:r>
          <a:r>
            <a:rPr lang="en-CA" sz="1100" kern="1200"/>
            <a:t>. What is the Core question, issue or problem underlying the Policy Brief?</a:t>
          </a:r>
          <a:endParaRPr lang="en-US" sz="1100" kern="1200"/>
        </a:p>
      </dsp:txBody>
      <dsp:txXfrm>
        <a:off x="1990635" y="1652493"/>
        <a:ext cx="1692773" cy="1307394"/>
      </dsp:txXfrm>
    </dsp:sp>
    <dsp:sp modelId="{65765C17-2C0C-4354-B267-2C3C09BF5340}">
      <dsp:nvSpPr>
        <dsp:cNvPr id="0" name=""/>
        <dsp:cNvSpPr/>
      </dsp:nvSpPr>
      <dsp:spPr>
        <a:xfrm>
          <a:off x="4445156" y="510166"/>
          <a:ext cx="761748" cy="761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FEC6E6-CFCC-4AC2-893A-11B661E97711}">
      <dsp:nvSpPr>
        <dsp:cNvPr id="0" name=""/>
        <dsp:cNvSpPr/>
      </dsp:nvSpPr>
      <dsp:spPr>
        <a:xfrm>
          <a:off x="3979644" y="1652493"/>
          <a:ext cx="1692773" cy="130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CA" sz="1100" b="1" kern="1200"/>
            <a:t>Purpose/Audience. </a:t>
          </a:r>
          <a:r>
            <a:rPr lang="en-CA" sz="1100" kern="1200"/>
            <a:t>What does this brief aim to do? What action or new knowledge does it generate? Who is it written for? </a:t>
          </a:r>
          <a:endParaRPr lang="en-US" sz="1100" kern="1200"/>
        </a:p>
      </dsp:txBody>
      <dsp:txXfrm>
        <a:off x="3979644" y="1652493"/>
        <a:ext cx="1692773" cy="1307394"/>
      </dsp:txXfrm>
    </dsp:sp>
    <dsp:sp modelId="{8D3607A6-38BB-43D2-A843-C13D124761F2}">
      <dsp:nvSpPr>
        <dsp:cNvPr id="0" name=""/>
        <dsp:cNvSpPr/>
      </dsp:nvSpPr>
      <dsp:spPr>
        <a:xfrm>
          <a:off x="6434165" y="510166"/>
          <a:ext cx="761748" cy="761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8B469-ED5D-4EAA-BE53-5B85AAA953BD}">
      <dsp:nvSpPr>
        <dsp:cNvPr id="0" name=""/>
        <dsp:cNvSpPr/>
      </dsp:nvSpPr>
      <dsp:spPr>
        <a:xfrm>
          <a:off x="5968652" y="1652493"/>
          <a:ext cx="1692773" cy="130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CA" sz="1100" b="1" kern="1200"/>
            <a:t>Value</a:t>
          </a:r>
          <a:r>
            <a:rPr lang="en-CA" sz="1100" kern="1200"/>
            <a:t>. What is the key value generated by the policy brief? Who benefits from this work? What is the call to action – what should happen next?</a:t>
          </a:r>
          <a:endParaRPr lang="en-US" sz="1100" kern="1200"/>
        </a:p>
      </dsp:txBody>
      <dsp:txXfrm>
        <a:off x="5968652" y="1652493"/>
        <a:ext cx="1692773" cy="1307394"/>
      </dsp:txXfrm>
    </dsp:sp>
    <dsp:sp modelId="{54D957FD-3CDC-43E0-9348-52CC7B3AB8C6}">
      <dsp:nvSpPr>
        <dsp:cNvPr id="0" name=""/>
        <dsp:cNvSpPr/>
      </dsp:nvSpPr>
      <dsp:spPr>
        <a:xfrm>
          <a:off x="467139" y="3383081"/>
          <a:ext cx="761748" cy="761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A7DEE-25AC-4A17-841A-60B67840D2B0}">
      <dsp:nvSpPr>
        <dsp:cNvPr id="0" name=""/>
        <dsp:cNvSpPr/>
      </dsp:nvSpPr>
      <dsp:spPr>
        <a:xfrm>
          <a:off x="1626" y="4525407"/>
          <a:ext cx="1692773" cy="130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CA" sz="1100" b="1" kern="1200"/>
            <a:t>Perspective</a:t>
          </a:r>
          <a:r>
            <a:rPr lang="en-CA" sz="1100" kern="1200"/>
            <a:t>. What is the </a:t>
          </a:r>
          <a:r>
            <a:rPr lang="en-CA" sz="1100" i="1" kern="1200"/>
            <a:t>discourse </a:t>
          </a:r>
          <a:r>
            <a:rPr lang="en-CA" sz="1100" kern="1200"/>
            <a:t>community for this policy brief? What social perspective and ongoing conversation does it engage? (More on this in the section below). </a:t>
          </a:r>
          <a:endParaRPr lang="en-US" sz="1100" kern="1200"/>
        </a:p>
      </dsp:txBody>
      <dsp:txXfrm>
        <a:off x="1626" y="4525407"/>
        <a:ext cx="1692773" cy="1307394"/>
      </dsp:txXfrm>
    </dsp:sp>
    <dsp:sp modelId="{400AA582-EAA2-40EE-BA53-B22937AB565D}">
      <dsp:nvSpPr>
        <dsp:cNvPr id="0" name=""/>
        <dsp:cNvSpPr/>
      </dsp:nvSpPr>
      <dsp:spPr>
        <a:xfrm>
          <a:off x="2456148" y="3383081"/>
          <a:ext cx="761748" cy="7617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B57CA-84FD-41C3-97A5-899706785420}">
      <dsp:nvSpPr>
        <dsp:cNvPr id="0" name=""/>
        <dsp:cNvSpPr/>
      </dsp:nvSpPr>
      <dsp:spPr>
        <a:xfrm>
          <a:off x="1990635" y="4525407"/>
          <a:ext cx="1692773" cy="130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CA" sz="1100" b="1" kern="1200"/>
            <a:t>Content</a:t>
          </a:r>
          <a:r>
            <a:rPr lang="en-CA" sz="1100" kern="1200"/>
            <a:t>. What content forms the substance of this policy brief? What kind of research does it use? What key points does it make?</a:t>
          </a:r>
          <a:endParaRPr lang="en-US" sz="1100" kern="1200"/>
        </a:p>
      </dsp:txBody>
      <dsp:txXfrm>
        <a:off x="1990635" y="4525407"/>
        <a:ext cx="1692773" cy="1307394"/>
      </dsp:txXfrm>
    </dsp:sp>
    <dsp:sp modelId="{A41F2D00-A164-4C51-B8DE-7DA8B1FDE58F}">
      <dsp:nvSpPr>
        <dsp:cNvPr id="0" name=""/>
        <dsp:cNvSpPr/>
      </dsp:nvSpPr>
      <dsp:spPr>
        <a:xfrm>
          <a:off x="4445156" y="3383081"/>
          <a:ext cx="761748" cy="76174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42876-8B1C-4911-9D24-99F0B7523FCC}">
      <dsp:nvSpPr>
        <dsp:cNvPr id="0" name=""/>
        <dsp:cNvSpPr/>
      </dsp:nvSpPr>
      <dsp:spPr>
        <a:xfrm>
          <a:off x="3979644" y="4525407"/>
          <a:ext cx="1692773" cy="130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CA" sz="1100" b="1" kern="1200"/>
            <a:t>Structure</a:t>
          </a:r>
          <a:r>
            <a:rPr lang="en-CA" sz="1100" kern="1200"/>
            <a:t>. How has the brief been organized? What are the key sections? How does the </a:t>
          </a:r>
          <a:r>
            <a:rPr lang="en-CA" sz="1100" i="1" kern="1200"/>
            <a:t>story </a:t>
          </a:r>
          <a:r>
            <a:rPr lang="en-CA" sz="1100" kern="1200"/>
            <a:t>of the brief develop step by step? (More on the storytelling of the brief later in this unit). </a:t>
          </a:r>
          <a:endParaRPr lang="en-US" sz="1100" kern="1200"/>
        </a:p>
      </dsp:txBody>
      <dsp:txXfrm>
        <a:off x="3979644" y="4525407"/>
        <a:ext cx="1692773" cy="1307394"/>
      </dsp:txXfrm>
    </dsp:sp>
    <dsp:sp modelId="{EBF80517-2845-470D-9717-E3949B20D6AD}">
      <dsp:nvSpPr>
        <dsp:cNvPr id="0" name=""/>
        <dsp:cNvSpPr/>
      </dsp:nvSpPr>
      <dsp:spPr>
        <a:xfrm>
          <a:off x="6434165" y="3383081"/>
          <a:ext cx="761748" cy="76174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06EED-4BF6-4972-B159-51B7AEA35743}">
      <dsp:nvSpPr>
        <dsp:cNvPr id="0" name=""/>
        <dsp:cNvSpPr/>
      </dsp:nvSpPr>
      <dsp:spPr>
        <a:xfrm>
          <a:off x="5968652" y="4525407"/>
          <a:ext cx="1692773" cy="130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CA" sz="1100" b="1" kern="1200"/>
            <a:t>Design</a:t>
          </a:r>
          <a:r>
            <a:rPr lang="en-CA" sz="1100" kern="1200"/>
            <a:t>. Look closely at how the document has been put together. How many levels of headings are used? How is colour and layout used? How would you describe the tone of the brief? How are graphics used?</a:t>
          </a:r>
          <a:endParaRPr lang="en-US" sz="1100" kern="1200"/>
        </a:p>
      </dsp:txBody>
      <dsp:txXfrm>
        <a:off x="5968652" y="4525407"/>
        <a:ext cx="1692773" cy="130739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CAF95-9090-47D7-969F-CBDE4CEAABE9}" type="datetimeFigureOut">
              <a:rPr lang="en-CA" smtClean="0"/>
              <a:t>2026-02-23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64F2E-D2AF-4384-8354-16036ADCE2A5}" type="slidenum">
              <a:rPr lang="en-CA" smtClean="0"/>
              <a:t>‹#›</a:t>
            </a:fld>
            <a:endParaRPr lang="en-CA"/>
          </a:p>
        </p:txBody>
      </p:sp>
    </p:spTree>
    <p:extLst>
      <p:ext uri="{BB962C8B-B14F-4D97-AF65-F5344CB8AC3E}">
        <p14:creationId xmlns:p14="http://schemas.microsoft.com/office/powerpoint/2010/main" val="270630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E164F2E-D2AF-4384-8354-16036ADCE2A5}" type="slidenum">
              <a:rPr lang="en-CA" smtClean="0"/>
              <a:t>3</a:t>
            </a:fld>
            <a:endParaRPr lang="en-CA"/>
          </a:p>
        </p:txBody>
      </p:sp>
    </p:spTree>
    <p:extLst>
      <p:ext uri="{BB962C8B-B14F-4D97-AF65-F5344CB8AC3E}">
        <p14:creationId xmlns:p14="http://schemas.microsoft.com/office/powerpoint/2010/main" val="179039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164F2E-D2AF-4384-8354-16036ADCE2A5}" type="slidenum">
              <a:rPr lang="en-CA" smtClean="0"/>
              <a:t>8</a:t>
            </a:fld>
            <a:endParaRPr lang="en-CA"/>
          </a:p>
        </p:txBody>
      </p:sp>
    </p:spTree>
    <p:extLst>
      <p:ext uri="{BB962C8B-B14F-4D97-AF65-F5344CB8AC3E}">
        <p14:creationId xmlns:p14="http://schemas.microsoft.com/office/powerpoint/2010/main" val="86007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5CB4-4221-5276-AFE4-498E07B97C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181BE1-D07B-9969-F36D-C9CE56F32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72A0B5-E974-C5C3-DA54-0560C98E00F0}"/>
              </a:ext>
            </a:extLst>
          </p:cNvPr>
          <p:cNvSpPr>
            <a:spLocks noGrp="1"/>
          </p:cNvSpPr>
          <p:nvPr>
            <p:ph type="dt" sz="half" idx="10"/>
          </p:nvPr>
        </p:nvSpPr>
        <p:spPr/>
        <p:txBody>
          <a:bodyPr/>
          <a:lstStyle/>
          <a:p>
            <a:fld id="{DD1F1111-3119-C349-8833-DFA0FB744BC5}" type="datetimeFigureOut">
              <a:rPr lang="en-US" smtClean="0"/>
              <a:t>2/23/26</a:t>
            </a:fld>
            <a:endParaRPr lang="en-US"/>
          </a:p>
        </p:txBody>
      </p:sp>
      <p:sp>
        <p:nvSpPr>
          <p:cNvPr id="5" name="Footer Placeholder 4">
            <a:extLst>
              <a:ext uri="{FF2B5EF4-FFF2-40B4-BE49-F238E27FC236}">
                <a16:creationId xmlns:a16="http://schemas.microsoft.com/office/drawing/2014/main" id="{D69D6C8F-E43D-5D19-5C13-A1A50A35C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0AF58-E05A-C763-A0B7-749D6DCF38DA}"/>
              </a:ext>
            </a:extLst>
          </p:cNvPr>
          <p:cNvSpPr>
            <a:spLocks noGrp="1"/>
          </p:cNvSpPr>
          <p:nvPr>
            <p:ph type="sldNum" sz="quarter" idx="12"/>
          </p:nvPr>
        </p:nvSpPr>
        <p:spPr/>
        <p:txBody>
          <a:bodyPr/>
          <a:lstStyle/>
          <a:p>
            <a:fld id="{367BB0C3-53BF-AD4B-96E2-60CE30F8C2C0}" type="slidenum">
              <a:rPr lang="en-US" smtClean="0"/>
              <a:t>‹#›</a:t>
            </a:fld>
            <a:endParaRPr lang="en-US"/>
          </a:p>
        </p:txBody>
      </p:sp>
    </p:spTree>
    <p:extLst>
      <p:ext uri="{BB962C8B-B14F-4D97-AF65-F5344CB8AC3E}">
        <p14:creationId xmlns:p14="http://schemas.microsoft.com/office/powerpoint/2010/main" val="94514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AEF36-F850-44C2-CD61-CC71E6AD22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C4F94A-EAA0-F0D8-5617-8D429E0D7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D50D8-C980-18C1-09E4-72B2F7BE8610}"/>
              </a:ext>
            </a:extLst>
          </p:cNvPr>
          <p:cNvSpPr>
            <a:spLocks noGrp="1"/>
          </p:cNvSpPr>
          <p:nvPr>
            <p:ph type="dt" sz="half" idx="10"/>
          </p:nvPr>
        </p:nvSpPr>
        <p:spPr/>
        <p:txBody>
          <a:bodyPr/>
          <a:lstStyle/>
          <a:p>
            <a:fld id="{DD1F1111-3119-C349-8833-DFA0FB744BC5}" type="datetimeFigureOut">
              <a:rPr lang="en-US" smtClean="0"/>
              <a:t>2/23/26</a:t>
            </a:fld>
            <a:endParaRPr lang="en-US"/>
          </a:p>
        </p:txBody>
      </p:sp>
      <p:sp>
        <p:nvSpPr>
          <p:cNvPr id="5" name="Footer Placeholder 4">
            <a:extLst>
              <a:ext uri="{FF2B5EF4-FFF2-40B4-BE49-F238E27FC236}">
                <a16:creationId xmlns:a16="http://schemas.microsoft.com/office/drawing/2014/main" id="{B5C16B1C-6508-7388-4042-543ED246E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D064E-23E3-1ABD-E4B6-C15BA077AB44}"/>
              </a:ext>
            </a:extLst>
          </p:cNvPr>
          <p:cNvSpPr>
            <a:spLocks noGrp="1"/>
          </p:cNvSpPr>
          <p:nvPr>
            <p:ph type="sldNum" sz="quarter" idx="12"/>
          </p:nvPr>
        </p:nvSpPr>
        <p:spPr/>
        <p:txBody>
          <a:bodyPr/>
          <a:lstStyle/>
          <a:p>
            <a:fld id="{367BB0C3-53BF-AD4B-96E2-60CE30F8C2C0}" type="slidenum">
              <a:rPr lang="en-US" smtClean="0"/>
              <a:t>‹#›</a:t>
            </a:fld>
            <a:endParaRPr lang="en-US"/>
          </a:p>
        </p:txBody>
      </p:sp>
    </p:spTree>
    <p:extLst>
      <p:ext uri="{BB962C8B-B14F-4D97-AF65-F5344CB8AC3E}">
        <p14:creationId xmlns:p14="http://schemas.microsoft.com/office/powerpoint/2010/main" val="139675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8B8C6A-1485-647F-6358-C60C3BA645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A1F6E-9F9D-5479-7A2F-D86B4FE389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A6F86-B089-5AB1-0EDA-20058834AF8E}"/>
              </a:ext>
            </a:extLst>
          </p:cNvPr>
          <p:cNvSpPr>
            <a:spLocks noGrp="1"/>
          </p:cNvSpPr>
          <p:nvPr>
            <p:ph type="dt" sz="half" idx="10"/>
          </p:nvPr>
        </p:nvSpPr>
        <p:spPr/>
        <p:txBody>
          <a:bodyPr/>
          <a:lstStyle/>
          <a:p>
            <a:fld id="{DD1F1111-3119-C349-8833-DFA0FB744BC5}" type="datetimeFigureOut">
              <a:rPr lang="en-US" smtClean="0"/>
              <a:t>2/23/26</a:t>
            </a:fld>
            <a:endParaRPr lang="en-US"/>
          </a:p>
        </p:txBody>
      </p:sp>
      <p:sp>
        <p:nvSpPr>
          <p:cNvPr id="5" name="Footer Placeholder 4">
            <a:extLst>
              <a:ext uri="{FF2B5EF4-FFF2-40B4-BE49-F238E27FC236}">
                <a16:creationId xmlns:a16="http://schemas.microsoft.com/office/drawing/2014/main" id="{4B412C49-BA63-DCA1-EABD-BBB340D66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17E21-FBA0-94FC-FF78-43AAE1605323}"/>
              </a:ext>
            </a:extLst>
          </p:cNvPr>
          <p:cNvSpPr>
            <a:spLocks noGrp="1"/>
          </p:cNvSpPr>
          <p:nvPr>
            <p:ph type="sldNum" sz="quarter" idx="12"/>
          </p:nvPr>
        </p:nvSpPr>
        <p:spPr/>
        <p:txBody>
          <a:bodyPr/>
          <a:lstStyle/>
          <a:p>
            <a:fld id="{367BB0C3-53BF-AD4B-96E2-60CE30F8C2C0}" type="slidenum">
              <a:rPr lang="en-US" smtClean="0"/>
              <a:t>‹#›</a:t>
            </a:fld>
            <a:endParaRPr lang="en-US"/>
          </a:p>
        </p:txBody>
      </p:sp>
    </p:spTree>
    <p:extLst>
      <p:ext uri="{BB962C8B-B14F-4D97-AF65-F5344CB8AC3E}">
        <p14:creationId xmlns:p14="http://schemas.microsoft.com/office/powerpoint/2010/main" val="312082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7CE0-A4EA-7E9E-618E-3064AEE1C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27EC1-A6E0-371A-B178-C02A2BE433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A440F-8B73-06A0-1AA4-16AD06A142FA}"/>
              </a:ext>
            </a:extLst>
          </p:cNvPr>
          <p:cNvSpPr>
            <a:spLocks noGrp="1"/>
          </p:cNvSpPr>
          <p:nvPr>
            <p:ph type="dt" sz="half" idx="10"/>
          </p:nvPr>
        </p:nvSpPr>
        <p:spPr/>
        <p:txBody>
          <a:bodyPr/>
          <a:lstStyle/>
          <a:p>
            <a:fld id="{DD1F1111-3119-C349-8833-DFA0FB744BC5}" type="datetimeFigureOut">
              <a:rPr lang="en-US" smtClean="0"/>
              <a:t>2/23/26</a:t>
            </a:fld>
            <a:endParaRPr lang="en-US"/>
          </a:p>
        </p:txBody>
      </p:sp>
      <p:sp>
        <p:nvSpPr>
          <p:cNvPr id="5" name="Footer Placeholder 4">
            <a:extLst>
              <a:ext uri="{FF2B5EF4-FFF2-40B4-BE49-F238E27FC236}">
                <a16:creationId xmlns:a16="http://schemas.microsoft.com/office/drawing/2014/main" id="{7F334E68-E14E-1446-BF32-74A40DE75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68218-2468-A20C-4A64-015B270BFB8B}"/>
              </a:ext>
            </a:extLst>
          </p:cNvPr>
          <p:cNvSpPr>
            <a:spLocks noGrp="1"/>
          </p:cNvSpPr>
          <p:nvPr>
            <p:ph type="sldNum" sz="quarter" idx="12"/>
          </p:nvPr>
        </p:nvSpPr>
        <p:spPr/>
        <p:txBody>
          <a:bodyPr/>
          <a:lstStyle/>
          <a:p>
            <a:fld id="{367BB0C3-53BF-AD4B-96E2-60CE30F8C2C0}" type="slidenum">
              <a:rPr lang="en-US" smtClean="0"/>
              <a:t>‹#›</a:t>
            </a:fld>
            <a:endParaRPr lang="en-US"/>
          </a:p>
        </p:txBody>
      </p:sp>
    </p:spTree>
    <p:extLst>
      <p:ext uri="{BB962C8B-B14F-4D97-AF65-F5344CB8AC3E}">
        <p14:creationId xmlns:p14="http://schemas.microsoft.com/office/powerpoint/2010/main" val="44250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1721-C798-5CEA-AA75-214DD4A1C3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C7D682-37F5-8355-ED99-480BCE1908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590D6-57AF-F73B-AFBD-61E71F40F86F}"/>
              </a:ext>
            </a:extLst>
          </p:cNvPr>
          <p:cNvSpPr>
            <a:spLocks noGrp="1"/>
          </p:cNvSpPr>
          <p:nvPr>
            <p:ph type="dt" sz="half" idx="10"/>
          </p:nvPr>
        </p:nvSpPr>
        <p:spPr/>
        <p:txBody>
          <a:bodyPr/>
          <a:lstStyle/>
          <a:p>
            <a:fld id="{DD1F1111-3119-C349-8833-DFA0FB744BC5}" type="datetimeFigureOut">
              <a:rPr lang="en-US" smtClean="0"/>
              <a:t>2/23/26</a:t>
            </a:fld>
            <a:endParaRPr lang="en-US"/>
          </a:p>
        </p:txBody>
      </p:sp>
      <p:sp>
        <p:nvSpPr>
          <p:cNvPr id="5" name="Footer Placeholder 4">
            <a:extLst>
              <a:ext uri="{FF2B5EF4-FFF2-40B4-BE49-F238E27FC236}">
                <a16:creationId xmlns:a16="http://schemas.microsoft.com/office/drawing/2014/main" id="{079068D6-CA85-0520-0E92-0ACC6B314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FB287-7B08-331B-4A1A-7A9EDF24141F}"/>
              </a:ext>
            </a:extLst>
          </p:cNvPr>
          <p:cNvSpPr>
            <a:spLocks noGrp="1"/>
          </p:cNvSpPr>
          <p:nvPr>
            <p:ph type="sldNum" sz="quarter" idx="12"/>
          </p:nvPr>
        </p:nvSpPr>
        <p:spPr/>
        <p:txBody>
          <a:bodyPr/>
          <a:lstStyle/>
          <a:p>
            <a:fld id="{367BB0C3-53BF-AD4B-96E2-60CE30F8C2C0}" type="slidenum">
              <a:rPr lang="en-US" smtClean="0"/>
              <a:t>‹#›</a:t>
            </a:fld>
            <a:endParaRPr lang="en-US"/>
          </a:p>
        </p:txBody>
      </p:sp>
    </p:spTree>
    <p:extLst>
      <p:ext uri="{BB962C8B-B14F-4D97-AF65-F5344CB8AC3E}">
        <p14:creationId xmlns:p14="http://schemas.microsoft.com/office/powerpoint/2010/main" val="82284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92DA-6EEB-4068-0584-BEE67149C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DF2FD-E2D4-6BCE-FDD7-64500070B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8690BE-BDC8-0417-7A6A-6D8330D014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D6751-C91E-13EB-77DE-A19CE0BD9803}"/>
              </a:ext>
            </a:extLst>
          </p:cNvPr>
          <p:cNvSpPr>
            <a:spLocks noGrp="1"/>
          </p:cNvSpPr>
          <p:nvPr>
            <p:ph type="dt" sz="half" idx="10"/>
          </p:nvPr>
        </p:nvSpPr>
        <p:spPr/>
        <p:txBody>
          <a:bodyPr/>
          <a:lstStyle/>
          <a:p>
            <a:fld id="{DD1F1111-3119-C349-8833-DFA0FB744BC5}" type="datetimeFigureOut">
              <a:rPr lang="en-US" smtClean="0"/>
              <a:t>2/23/26</a:t>
            </a:fld>
            <a:endParaRPr lang="en-US"/>
          </a:p>
        </p:txBody>
      </p:sp>
      <p:sp>
        <p:nvSpPr>
          <p:cNvPr id="6" name="Footer Placeholder 5">
            <a:extLst>
              <a:ext uri="{FF2B5EF4-FFF2-40B4-BE49-F238E27FC236}">
                <a16:creationId xmlns:a16="http://schemas.microsoft.com/office/drawing/2014/main" id="{1AD44970-57F5-8100-3754-1E184C0C9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1F979-9EA4-269B-420A-0A28FAB46B48}"/>
              </a:ext>
            </a:extLst>
          </p:cNvPr>
          <p:cNvSpPr>
            <a:spLocks noGrp="1"/>
          </p:cNvSpPr>
          <p:nvPr>
            <p:ph type="sldNum" sz="quarter" idx="12"/>
          </p:nvPr>
        </p:nvSpPr>
        <p:spPr/>
        <p:txBody>
          <a:bodyPr/>
          <a:lstStyle/>
          <a:p>
            <a:fld id="{367BB0C3-53BF-AD4B-96E2-60CE30F8C2C0}" type="slidenum">
              <a:rPr lang="en-US" smtClean="0"/>
              <a:t>‹#›</a:t>
            </a:fld>
            <a:endParaRPr lang="en-US"/>
          </a:p>
        </p:txBody>
      </p:sp>
    </p:spTree>
    <p:extLst>
      <p:ext uri="{BB962C8B-B14F-4D97-AF65-F5344CB8AC3E}">
        <p14:creationId xmlns:p14="http://schemas.microsoft.com/office/powerpoint/2010/main" val="215852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7610-38AD-5283-543F-19A130EF24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785AE6-87C1-4BF0-90D2-925BD935D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5E804-C131-FA73-161E-64FDE9C16D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6A5816-4BD5-FDC0-3C10-D3D4B12B58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70B57-891F-7BD1-71A6-A11AE8729C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98F9B8-C74C-B0FD-89AC-EA7FBE0F4BAF}"/>
              </a:ext>
            </a:extLst>
          </p:cNvPr>
          <p:cNvSpPr>
            <a:spLocks noGrp="1"/>
          </p:cNvSpPr>
          <p:nvPr>
            <p:ph type="dt" sz="half" idx="10"/>
          </p:nvPr>
        </p:nvSpPr>
        <p:spPr/>
        <p:txBody>
          <a:bodyPr/>
          <a:lstStyle/>
          <a:p>
            <a:fld id="{DD1F1111-3119-C349-8833-DFA0FB744BC5}" type="datetimeFigureOut">
              <a:rPr lang="en-US" smtClean="0"/>
              <a:t>2/23/26</a:t>
            </a:fld>
            <a:endParaRPr lang="en-US"/>
          </a:p>
        </p:txBody>
      </p:sp>
      <p:sp>
        <p:nvSpPr>
          <p:cNvPr id="8" name="Footer Placeholder 7">
            <a:extLst>
              <a:ext uri="{FF2B5EF4-FFF2-40B4-BE49-F238E27FC236}">
                <a16:creationId xmlns:a16="http://schemas.microsoft.com/office/drawing/2014/main" id="{24E8B018-0B39-54F1-77DC-A45D72775D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C81393-A37F-8F88-BBB0-B94342D7EE4C}"/>
              </a:ext>
            </a:extLst>
          </p:cNvPr>
          <p:cNvSpPr>
            <a:spLocks noGrp="1"/>
          </p:cNvSpPr>
          <p:nvPr>
            <p:ph type="sldNum" sz="quarter" idx="12"/>
          </p:nvPr>
        </p:nvSpPr>
        <p:spPr/>
        <p:txBody>
          <a:bodyPr/>
          <a:lstStyle/>
          <a:p>
            <a:fld id="{367BB0C3-53BF-AD4B-96E2-60CE30F8C2C0}" type="slidenum">
              <a:rPr lang="en-US" smtClean="0"/>
              <a:t>‹#›</a:t>
            </a:fld>
            <a:endParaRPr lang="en-US"/>
          </a:p>
        </p:txBody>
      </p:sp>
    </p:spTree>
    <p:extLst>
      <p:ext uri="{BB962C8B-B14F-4D97-AF65-F5344CB8AC3E}">
        <p14:creationId xmlns:p14="http://schemas.microsoft.com/office/powerpoint/2010/main" val="362783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B5D6-D1E2-B27A-9724-767101FA8B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1164C6-8DAB-F7E2-86DB-8B7B2AD2F10C}"/>
              </a:ext>
            </a:extLst>
          </p:cNvPr>
          <p:cNvSpPr>
            <a:spLocks noGrp="1"/>
          </p:cNvSpPr>
          <p:nvPr>
            <p:ph type="dt" sz="half" idx="10"/>
          </p:nvPr>
        </p:nvSpPr>
        <p:spPr/>
        <p:txBody>
          <a:bodyPr/>
          <a:lstStyle/>
          <a:p>
            <a:fld id="{DD1F1111-3119-C349-8833-DFA0FB744BC5}" type="datetimeFigureOut">
              <a:rPr lang="en-US" smtClean="0"/>
              <a:t>2/23/26</a:t>
            </a:fld>
            <a:endParaRPr lang="en-US"/>
          </a:p>
        </p:txBody>
      </p:sp>
      <p:sp>
        <p:nvSpPr>
          <p:cNvPr id="4" name="Footer Placeholder 3">
            <a:extLst>
              <a:ext uri="{FF2B5EF4-FFF2-40B4-BE49-F238E27FC236}">
                <a16:creationId xmlns:a16="http://schemas.microsoft.com/office/drawing/2014/main" id="{2176A817-177F-D520-1E28-42B2DF7F8D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059637-331E-22D2-DBCB-CA981B2EE5C4}"/>
              </a:ext>
            </a:extLst>
          </p:cNvPr>
          <p:cNvSpPr>
            <a:spLocks noGrp="1"/>
          </p:cNvSpPr>
          <p:nvPr>
            <p:ph type="sldNum" sz="quarter" idx="12"/>
          </p:nvPr>
        </p:nvSpPr>
        <p:spPr/>
        <p:txBody>
          <a:bodyPr/>
          <a:lstStyle/>
          <a:p>
            <a:fld id="{367BB0C3-53BF-AD4B-96E2-60CE30F8C2C0}" type="slidenum">
              <a:rPr lang="en-US" smtClean="0"/>
              <a:t>‹#›</a:t>
            </a:fld>
            <a:endParaRPr lang="en-US"/>
          </a:p>
        </p:txBody>
      </p:sp>
    </p:spTree>
    <p:extLst>
      <p:ext uri="{BB962C8B-B14F-4D97-AF65-F5344CB8AC3E}">
        <p14:creationId xmlns:p14="http://schemas.microsoft.com/office/powerpoint/2010/main" val="403755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3219E-B423-8748-09DC-E90812825C96}"/>
              </a:ext>
            </a:extLst>
          </p:cNvPr>
          <p:cNvSpPr>
            <a:spLocks noGrp="1"/>
          </p:cNvSpPr>
          <p:nvPr>
            <p:ph type="dt" sz="half" idx="10"/>
          </p:nvPr>
        </p:nvSpPr>
        <p:spPr/>
        <p:txBody>
          <a:bodyPr/>
          <a:lstStyle/>
          <a:p>
            <a:fld id="{DD1F1111-3119-C349-8833-DFA0FB744BC5}" type="datetimeFigureOut">
              <a:rPr lang="en-US" smtClean="0"/>
              <a:t>2/23/26</a:t>
            </a:fld>
            <a:endParaRPr lang="en-US"/>
          </a:p>
        </p:txBody>
      </p:sp>
      <p:sp>
        <p:nvSpPr>
          <p:cNvPr id="3" name="Footer Placeholder 2">
            <a:extLst>
              <a:ext uri="{FF2B5EF4-FFF2-40B4-BE49-F238E27FC236}">
                <a16:creationId xmlns:a16="http://schemas.microsoft.com/office/drawing/2014/main" id="{1D68A3EC-0DCD-F224-DFBE-B2F2391445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91A6EB-636C-37A5-FAF1-D5EC88D729C4}"/>
              </a:ext>
            </a:extLst>
          </p:cNvPr>
          <p:cNvSpPr>
            <a:spLocks noGrp="1"/>
          </p:cNvSpPr>
          <p:nvPr>
            <p:ph type="sldNum" sz="quarter" idx="12"/>
          </p:nvPr>
        </p:nvSpPr>
        <p:spPr/>
        <p:txBody>
          <a:bodyPr/>
          <a:lstStyle/>
          <a:p>
            <a:fld id="{367BB0C3-53BF-AD4B-96E2-60CE30F8C2C0}" type="slidenum">
              <a:rPr lang="en-US" smtClean="0"/>
              <a:t>‹#›</a:t>
            </a:fld>
            <a:endParaRPr lang="en-US"/>
          </a:p>
        </p:txBody>
      </p:sp>
    </p:spTree>
    <p:extLst>
      <p:ext uri="{BB962C8B-B14F-4D97-AF65-F5344CB8AC3E}">
        <p14:creationId xmlns:p14="http://schemas.microsoft.com/office/powerpoint/2010/main" val="379685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A13B-6D6D-1A20-6AEA-66D494AF6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B185B1-E400-A1A8-DE35-53A1E83AA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FD6D09-9630-762C-B835-267F77D28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C9347-41C1-19EE-60E0-B96BFF3CADCC}"/>
              </a:ext>
            </a:extLst>
          </p:cNvPr>
          <p:cNvSpPr>
            <a:spLocks noGrp="1"/>
          </p:cNvSpPr>
          <p:nvPr>
            <p:ph type="dt" sz="half" idx="10"/>
          </p:nvPr>
        </p:nvSpPr>
        <p:spPr/>
        <p:txBody>
          <a:bodyPr/>
          <a:lstStyle/>
          <a:p>
            <a:fld id="{DD1F1111-3119-C349-8833-DFA0FB744BC5}" type="datetimeFigureOut">
              <a:rPr lang="en-US" smtClean="0"/>
              <a:t>2/23/26</a:t>
            </a:fld>
            <a:endParaRPr lang="en-US"/>
          </a:p>
        </p:txBody>
      </p:sp>
      <p:sp>
        <p:nvSpPr>
          <p:cNvPr id="6" name="Footer Placeholder 5">
            <a:extLst>
              <a:ext uri="{FF2B5EF4-FFF2-40B4-BE49-F238E27FC236}">
                <a16:creationId xmlns:a16="http://schemas.microsoft.com/office/drawing/2014/main" id="{1E60F058-89A7-DEAD-901B-875B441C7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90EBD-F685-867F-6D73-BDBCF4468ED1}"/>
              </a:ext>
            </a:extLst>
          </p:cNvPr>
          <p:cNvSpPr>
            <a:spLocks noGrp="1"/>
          </p:cNvSpPr>
          <p:nvPr>
            <p:ph type="sldNum" sz="quarter" idx="12"/>
          </p:nvPr>
        </p:nvSpPr>
        <p:spPr/>
        <p:txBody>
          <a:bodyPr/>
          <a:lstStyle/>
          <a:p>
            <a:fld id="{367BB0C3-53BF-AD4B-96E2-60CE30F8C2C0}" type="slidenum">
              <a:rPr lang="en-US" smtClean="0"/>
              <a:t>‹#›</a:t>
            </a:fld>
            <a:endParaRPr lang="en-US"/>
          </a:p>
        </p:txBody>
      </p:sp>
    </p:spTree>
    <p:extLst>
      <p:ext uri="{BB962C8B-B14F-4D97-AF65-F5344CB8AC3E}">
        <p14:creationId xmlns:p14="http://schemas.microsoft.com/office/powerpoint/2010/main" val="325708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48E6-CA73-AF0C-A71A-F093233BD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DE6D55-93BC-E85D-0351-CB0A5AC7C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AA51F3-141C-CD88-3B63-EAABEE576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4D8BC-EEFC-75F2-5AAB-2CEB27C5792F}"/>
              </a:ext>
            </a:extLst>
          </p:cNvPr>
          <p:cNvSpPr>
            <a:spLocks noGrp="1"/>
          </p:cNvSpPr>
          <p:nvPr>
            <p:ph type="dt" sz="half" idx="10"/>
          </p:nvPr>
        </p:nvSpPr>
        <p:spPr/>
        <p:txBody>
          <a:bodyPr/>
          <a:lstStyle/>
          <a:p>
            <a:fld id="{DD1F1111-3119-C349-8833-DFA0FB744BC5}" type="datetimeFigureOut">
              <a:rPr lang="en-US" smtClean="0"/>
              <a:t>2/23/26</a:t>
            </a:fld>
            <a:endParaRPr lang="en-US"/>
          </a:p>
        </p:txBody>
      </p:sp>
      <p:sp>
        <p:nvSpPr>
          <p:cNvPr id="6" name="Footer Placeholder 5">
            <a:extLst>
              <a:ext uri="{FF2B5EF4-FFF2-40B4-BE49-F238E27FC236}">
                <a16:creationId xmlns:a16="http://schemas.microsoft.com/office/drawing/2014/main" id="{052C1ACA-9A84-C7CD-7040-AF14A5196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BBE0D-C2D6-25CE-D21F-D54E24228A4D}"/>
              </a:ext>
            </a:extLst>
          </p:cNvPr>
          <p:cNvSpPr>
            <a:spLocks noGrp="1"/>
          </p:cNvSpPr>
          <p:nvPr>
            <p:ph type="sldNum" sz="quarter" idx="12"/>
          </p:nvPr>
        </p:nvSpPr>
        <p:spPr/>
        <p:txBody>
          <a:bodyPr/>
          <a:lstStyle/>
          <a:p>
            <a:fld id="{367BB0C3-53BF-AD4B-96E2-60CE30F8C2C0}" type="slidenum">
              <a:rPr lang="en-US" smtClean="0"/>
              <a:t>‹#›</a:t>
            </a:fld>
            <a:endParaRPr lang="en-US"/>
          </a:p>
        </p:txBody>
      </p:sp>
    </p:spTree>
    <p:extLst>
      <p:ext uri="{BB962C8B-B14F-4D97-AF65-F5344CB8AC3E}">
        <p14:creationId xmlns:p14="http://schemas.microsoft.com/office/powerpoint/2010/main" val="300575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D00E63-C729-F8A8-6B8F-73C9E12E6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55F522-40DC-5518-5C9E-42463DCFE8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68569-5374-BCDB-6595-0FA8F82289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1F1111-3119-C349-8833-DFA0FB744BC5}" type="datetimeFigureOut">
              <a:rPr lang="en-US" smtClean="0"/>
              <a:t>2/23/26</a:t>
            </a:fld>
            <a:endParaRPr lang="en-US"/>
          </a:p>
        </p:txBody>
      </p:sp>
      <p:sp>
        <p:nvSpPr>
          <p:cNvPr id="5" name="Footer Placeholder 4">
            <a:extLst>
              <a:ext uri="{FF2B5EF4-FFF2-40B4-BE49-F238E27FC236}">
                <a16:creationId xmlns:a16="http://schemas.microsoft.com/office/drawing/2014/main" id="{487FF119-56AB-7CC6-71E1-5EF821CE99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9C568FE-57D9-F9D2-BF0C-F2EAEE7F30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7BB0C3-53BF-AD4B-96E2-60CE30F8C2C0}" type="slidenum">
              <a:rPr lang="en-US" smtClean="0"/>
              <a:t>‹#›</a:t>
            </a:fld>
            <a:endParaRPr lang="en-US"/>
          </a:p>
        </p:txBody>
      </p:sp>
    </p:spTree>
    <p:extLst>
      <p:ext uri="{BB962C8B-B14F-4D97-AF65-F5344CB8AC3E}">
        <p14:creationId xmlns:p14="http://schemas.microsoft.com/office/powerpoint/2010/main" val="424164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splash.com/@artattackzone?utm_source=unsplash&amp;utm_medium=referral&amp;utm_content=creditCopyText"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unsplash.com/illustrations/a-laptop-computer-sitting-on-top-of-a-desk-next-to-a-cup-of-coffee-Qqn9VFkdV6E?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pvupkji29ZU?feature=oembed" TargetMode="External"/><Relationship Id="rId4" Type="http://schemas.openxmlformats.org/officeDocument/2006/relationships/hyperlink" Target="https://www.youtube.com/watch?v=pvupkji29ZU"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1AAE-7CBB-06FD-96B3-1208F15CFAAD}"/>
              </a:ext>
            </a:extLst>
          </p:cNvPr>
          <p:cNvSpPr>
            <a:spLocks noGrp="1"/>
          </p:cNvSpPr>
          <p:nvPr>
            <p:ph type="title"/>
          </p:nvPr>
        </p:nvSpPr>
        <p:spPr/>
        <p:txBody>
          <a:bodyPr>
            <a:normAutofit/>
          </a:bodyPr>
          <a:lstStyle/>
          <a:p>
            <a:r>
              <a:rPr lang="en-US"/>
              <a:t>CMNS 3420 – 02 – Advanced Professional Communication – February 23, 2026</a:t>
            </a:r>
          </a:p>
        </p:txBody>
      </p:sp>
      <p:pic>
        <p:nvPicPr>
          <p:cNvPr id="5" name="Content Placeholder 4" descr="A computer and a cup of coffee and a notebook on a desk&#10;&#10;AI-generated content may be incorrect.">
            <a:extLst>
              <a:ext uri="{FF2B5EF4-FFF2-40B4-BE49-F238E27FC236}">
                <a16:creationId xmlns:a16="http://schemas.microsoft.com/office/drawing/2014/main" id="{B8CC2303-2250-B590-CD98-F935BF484508}"/>
              </a:ext>
            </a:extLst>
          </p:cNvPr>
          <p:cNvPicPr>
            <a:picLocks noGrp="1" noChangeAspect="1"/>
          </p:cNvPicPr>
          <p:nvPr>
            <p:ph idx="1"/>
          </p:nvPr>
        </p:nvPicPr>
        <p:blipFill>
          <a:blip r:embed="rId2"/>
          <a:stretch>
            <a:fillRect/>
          </a:stretch>
        </p:blipFill>
        <p:spPr>
          <a:xfrm>
            <a:off x="3920331" y="1825625"/>
            <a:ext cx="4351338" cy="4351338"/>
          </a:xfrm>
        </p:spPr>
      </p:pic>
      <p:sp>
        <p:nvSpPr>
          <p:cNvPr id="6" name="TextBox 5">
            <a:extLst>
              <a:ext uri="{FF2B5EF4-FFF2-40B4-BE49-F238E27FC236}">
                <a16:creationId xmlns:a16="http://schemas.microsoft.com/office/drawing/2014/main" id="{00AAFB72-9AF6-19FE-1C36-4F8C418052B6}"/>
              </a:ext>
            </a:extLst>
          </p:cNvPr>
          <p:cNvSpPr txBox="1"/>
          <p:nvPr/>
        </p:nvSpPr>
        <p:spPr>
          <a:xfrm>
            <a:off x="4148608" y="6308209"/>
            <a:ext cx="3894784" cy="369332"/>
          </a:xfrm>
          <a:prstGeom prst="rect">
            <a:avLst/>
          </a:prstGeom>
          <a:noFill/>
        </p:spPr>
        <p:txBody>
          <a:bodyPr wrap="none" rtlCol="0">
            <a:spAutoFit/>
          </a:bodyPr>
          <a:lstStyle/>
          <a:p>
            <a:r>
              <a:rPr lang="en-CA"/>
              <a:t>Illustration by </a:t>
            </a:r>
            <a:r>
              <a:rPr lang="en-CA">
                <a:hlinkClick r:id="rId3"/>
              </a:rPr>
              <a:t>Art Attack</a:t>
            </a:r>
            <a:r>
              <a:rPr lang="en-CA"/>
              <a:t> on </a:t>
            </a:r>
            <a:r>
              <a:rPr lang="en-CA">
                <a:hlinkClick r:id="rId4"/>
              </a:rPr>
              <a:t>Unsplash</a:t>
            </a:r>
            <a:r>
              <a:rPr lang="en-CA"/>
              <a:t> </a:t>
            </a:r>
            <a:endParaRPr lang="en-US"/>
          </a:p>
        </p:txBody>
      </p:sp>
    </p:spTree>
    <p:extLst>
      <p:ext uri="{BB962C8B-B14F-4D97-AF65-F5344CB8AC3E}">
        <p14:creationId xmlns:p14="http://schemas.microsoft.com/office/powerpoint/2010/main" val="98416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CB7A41BF-5343-4C52-D962-4254177BD0F7}"/>
              </a:ext>
            </a:extLst>
          </p:cNvPr>
          <p:cNvPicPr>
            <a:picLocks noChangeAspect="1"/>
          </p:cNvPicPr>
          <p:nvPr/>
        </p:nvPicPr>
        <p:blipFill>
          <a:blip r:embed="rId2"/>
          <a:srcRect l="2594" r="2594"/>
          <a:stretch/>
        </p:blipFill>
        <p:spPr>
          <a:xfrm>
            <a:off x="3522468" y="10"/>
            <a:ext cx="8669532" cy="6857990"/>
          </a:xfrm>
          <a:prstGeom prst="rect">
            <a:avLst/>
          </a:prstGeom>
        </p:spPr>
      </p:pic>
      <p:sp>
        <p:nvSpPr>
          <p:cNvPr id="61" name="Rectangle 6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1BCB7C-2C29-2066-59AB-D8F8DB529423}"/>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solidFill>
                  <a:schemeClr val="bg1"/>
                </a:solidFill>
              </a:rPr>
              <a:t>Territorial Acknowledgement</a:t>
            </a:r>
          </a:p>
        </p:txBody>
      </p:sp>
      <p:sp>
        <p:nvSpPr>
          <p:cNvPr id="63" name="Rectangle 6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 name="Rectangle 6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tent Placeholder 55">
            <a:extLst>
              <a:ext uri="{FF2B5EF4-FFF2-40B4-BE49-F238E27FC236}">
                <a16:creationId xmlns:a16="http://schemas.microsoft.com/office/drawing/2014/main" id="{38270C5F-D3A1-5A04-51B4-0B2FED32ECC7}"/>
              </a:ext>
            </a:extLst>
          </p:cNvPr>
          <p:cNvSpPr>
            <a:spLocks noGrp="1"/>
          </p:cNvSpPr>
          <p:nvPr>
            <p:ph idx="1"/>
          </p:nvPr>
        </p:nvSpPr>
        <p:spPr>
          <a:xfrm>
            <a:off x="371094" y="2718054"/>
            <a:ext cx="3438906" cy="3207258"/>
          </a:xfrm>
        </p:spPr>
        <p:txBody>
          <a:bodyPr anchor="t">
            <a:normAutofit/>
          </a:bodyPr>
          <a:lstStyle/>
          <a:p>
            <a:endParaRPr lang="en-US" sz="1700">
              <a:solidFill>
                <a:schemeClr val="bg1"/>
              </a:solidFill>
            </a:endParaRPr>
          </a:p>
        </p:txBody>
      </p:sp>
    </p:spTree>
    <p:extLst>
      <p:ext uri="{BB962C8B-B14F-4D97-AF65-F5344CB8AC3E}">
        <p14:creationId xmlns:p14="http://schemas.microsoft.com/office/powerpoint/2010/main" val="370410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CA97-7301-06AF-193C-CB48F56DC821}"/>
              </a:ext>
            </a:extLst>
          </p:cNvPr>
          <p:cNvSpPr>
            <a:spLocks noGrp="1"/>
          </p:cNvSpPr>
          <p:nvPr>
            <p:ph type="title"/>
          </p:nvPr>
        </p:nvSpPr>
        <p:spPr>
          <a:xfrm>
            <a:off x="1236944" y="1181622"/>
            <a:ext cx="9718111" cy="1576446"/>
          </a:xfrm>
        </p:spPr>
        <p:txBody>
          <a:bodyPr anchor="ctr">
            <a:normAutofit/>
          </a:bodyPr>
          <a:lstStyle/>
          <a:p>
            <a:r>
              <a:rPr lang="en-US" sz="6000">
                <a:solidFill>
                  <a:schemeClr val="accent1"/>
                </a:solidFill>
              </a:rPr>
              <a:t>Where we’re going today</a:t>
            </a:r>
          </a:p>
        </p:txBody>
      </p:sp>
      <p:graphicFrame>
        <p:nvGraphicFramePr>
          <p:cNvPr id="10" name="Content Placeholder 3">
            <a:extLst>
              <a:ext uri="{FF2B5EF4-FFF2-40B4-BE49-F238E27FC236}">
                <a16:creationId xmlns:a16="http://schemas.microsoft.com/office/drawing/2014/main" id="{724A58AA-6F5D-80C4-B4BB-2EBBE1CA8FFD}"/>
              </a:ext>
            </a:extLst>
          </p:cNvPr>
          <p:cNvGraphicFramePr>
            <a:graphicFrameLocks noGrp="1"/>
          </p:cNvGraphicFramePr>
          <p:nvPr>
            <p:ph idx="1"/>
            <p:extLst>
              <p:ext uri="{D42A27DB-BD31-4B8C-83A1-F6EECF244321}">
                <p14:modId xmlns:p14="http://schemas.microsoft.com/office/powerpoint/2010/main" val="3803523294"/>
              </p:ext>
            </p:extLst>
          </p:nvPr>
        </p:nvGraphicFramePr>
        <p:xfrm>
          <a:off x="838199" y="275806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99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36A0-8DF7-12AF-44B6-B487502EEC72}"/>
              </a:ext>
            </a:extLst>
          </p:cNvPr>
          <p:cNvSpPr>
            <a:spLocks noGrp="1"/>
          </p:cNvSpPr>
          <p:nvPr>
            <p:ph type="title"/>
          </p:nvPr>
        </p:nvSpPr>
        <p:spPr/>
        <p:txBody>
          <a:bodyPr/>
          <a:lstStyle/>
          <a:p>
            <a:endParaRPr lang="en-US"/>
          </a:p>
        </p:txBody>
      </p:sp>
      <p:pic>
        <p:nvPicPr>
          <p:cNvPr id="4" name="Content Placeholder 3" descr="Summary of the Course Project">
            <a:extLst>
              <a:ext uri="{FF2B5EF4-FFF2-40B4-BE49-F238E27FC236}">
                <a16:creationId xmlns:a16="http://schemas.microsoft.com/office/drawing/2014/main" id="{40E997C7-3624-4833-496D-0E9FA0F28DB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4979" y="365124"/>
            <a:ext cx="11476569" cy="6309995"/>
          </a:xfrm>
          <a:prstGeom prst="rect">
            <a:avLst/>
          </a:prstGeom>
        </p:spPr>
      </p:pic>
    </p:spTree>
    <p:extLst>
      <p:ext uri="{BB962C8B-B14F-4D97-AF65-F5344CB8AC3E}">
        <p14:creationId xmlns:p14="http://schemas.microsoft.com/office/powerpoint/2010/main" val="221944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66E3-E5E4-5C5B-D127-425DB7B4AC0F}"/>
              </a:ext>
            </a:extLst>
          </p:cNvPr>
          <p:cNvSpPr>
            <a:spLocks noGrp="1"/>
          </p:cNvSpPr>
          <p:nvPr>
            <p:ph type="title"/>
          </p:nvPr>
        </p:nvSpPr>
        <p:spPr>
          <a:xfrm>
            <a:off x="2358081" y="352768"/>
            <a:ext cx="10515600" cy="1325563"/>
          </a:xfrm>
        </p:spPr>
        <p:txBody>
          <a:bodyPr>
            <a:noAutofit/>
          </a:bodyPr>
          <a:lstStyle/>
          <a:p>
            <a:r>
              <a:rPr lang="en-CA" sz="2000"/>
              <a:t>As you watch the video, consider the following: </a:t>
            </a:r>
            <a:br>
              <a:rPr lang="en-CA" sz="2000"/>
            </a:br>
            <a:r>
              <a:rPr lang="en-CA" sz="2000"/>
              <a:t>- What does he say a policy brief is </a:t>
            </a:r>
            <a:r>
              <a:rPr lang="en-CA" sz="2000" i="1"/>
              <a:t>not? </a:t>
            </a:r>
            <a:r>
              <a:rPr lang="en-CA" sz="2000"/>
              <a:t> </a:t>
            </a:r>
            <a:br>
              <a:rPr lang="en-CA" sz="2000"/>
            </a:br>
            <a:r>
              <a:rPr lang="en-CA" sz="2000"/>
              <a:t>- How is research used in a policy brief?  </a:t>
            </a:r>
            <a:br>
              <a:rPr lang="en-CA" sz="2000"/>
            </a:br>
            <a:r>
              <a:rPr lang="en-CA" sz="2000"/>
              <a:t>- What does he mean that a policy brief is a “translational text?” </a:t>
            </a:r>
            <a:br>
              <a:rPr lang="en-CA" sz="2000"/>
            </a:br>
            <a:endParaRPr lang="en-US" sz="2000"/>
          </a:p>
        </p:txBody>
      </p:sp>
      <p:pic>
        <p:nvPicPr>
          <p:cNvPr id="4" name="Online Media 3" descr="What is a Policy Brief?">
            <a:hlinkClick r:id="" action="ppaction://media"/>
            <a:extLst>
              <a:ext uri="{FF2B5EF4-FFF2-40B4-BE49-F238E27FC236}">
                <a16:creationId xmlns:a16="http://schemas.microsoft.com/office/drawing/2014/main" id="{30351D66-8577-1C3D-7C2D-E2993FCD72FF}"/>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
        <p:nvSpPr>
          <p:cNvPr id="3" name="TextBox 2">
            <a:extLst>
              <a:ext uri="{FF2B5EF4-FFF2-40B4-BE49-F238E27FC236}">
                <a16:creationId xmlns:a16="http://schemas.microsoft.com/office/drawing/2014/main" id="{165299FD-9671-F16B-44B9-2094C2192B44}"/>
              </a:ext>
            </a:extLst>
          </p:cNvPr>
          <p:cNvSpPr txBox="1"/>
          <p:nvPr/>
        </p:nvSpPr>
        <p:spPr>
          <a:xfrm>
            <a:off x="7027302" y="6505232"/>
            <a:ext cx="4918334" cy="369332"/>
          </a:xfrm>
          <a:prstGeom prst="rect">
            <a:avLst/>
          </a:prstGeom>
          <a:noFill/>
        </p:spPr>
        <p:txBody>
          <a:bodyPr wrap="none" rtlCol="0">
            <a:spAutoFit/>
          </a:bodyPr>
          <a:lstStyle/>
          <a:p>
            <a:r>
              <a:rPr lang="en-CA" sz="1800" u="sng" kern="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https://www.youtube.com/watch?v=pvupkji29ZU</a:t>
            </a:r>
            <a:r>
              <a:rPr lang="en-CA">
                <a:effectLst/>
              </a:rPr>
              <a:t> </a:t>
            </a:r>
            <a:endParaRPr lang="en-US"/>
          </a:p>
        </p:txBody>
      </p:sp>
    </p:spTree>
    <p:extLst>
      <p:ext uri="{BB962C8B-B14F-4D97-AF65-F5344CB8AC3E}">
        <p14:creationId xmlns:p14="http://schemas.microsoft.com/office/powerpoint/2010/main" val="30722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c 4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5" name="Content Placeholder 2">
            <a:extLst>
              <a:ext uri="{FF2B5EF4-FFF2-40B4-BE49-F238E27FC236}">
                <a16:creationId xmlns:a16="http://schemas.microsoft.com/office/drawing/2014/main" id="{FCBCBEF5-E932-54C9-09C1-F348A51ABFA5}"/>
              </a:ext>
            </a:extLst>
          </p:cNvPr>
          <p:cNvGraphicFramePr>
            <a:graphicFrameLocks noGrp="1"/>
          </p:cNvGraphicFramePr>
          <p:nvPr>
            <p:ph idx="1"/>
            <p:extLst>
              <p:ext uri="{D42A27DB-BD31-4B8C-83A1-F6EECF244321}">
                <p14:modId xmlns:p14="http://schemas.microsoft.com/office/powerpoint/2010/main" val="1777073584"/>
              </p:ext>
            </p:extLst>
          </p:nvPr>
        </p:nvGraphicFramePr>
        <p:xfrm>
          <a:off x="4302999" y="319088"/>
          <a:ext cx="7663053" cy="6342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4020C9D-0547-78DF-4130-1093CD9C1D50}"/>
              </a:ext>
            </a:extLst>
          </p:cNvPr>
          <p:cNvSpPr txBox="1"/>
          <p:nvPr/>
        </p:nvSpPr>
        <p:spPr>
          <a:xfrm>
            <a:off x="466725" y="2925629"/>
            <a:ext cx="3189717" cy="2246769"/>
          </a:xfrm>
          <a:prstGeom prst="rect">
            <a:avLst/>
          </a:prstGeom>
          <a:noFill/>
        </p:spPr>
        <p:txBody>
          <a:bodyPr wrap="square" rtlCol="0">
            <a:spAutoFit/>
          </a:bodyPr>
          <a:lstStyle/>
          <a:p>
            <a:pPr marL="285750" indent="-285750">
              <a:buFont typeface="Arial" panose="020B0604020202020204" pitchFamily="34" charset="0"/>
              <a:buChar char="•"/>
            </a:pPr>
            <a:r>
              <a:rPr lang="en-US" sz="2000"/>
              <a:t>Look at your assigned policy brief</a:t>
            </a:r>
          </a:p>
          <a:p>
            <a:pPr marL="285750" indent="-285750">
              <a:buFont typeface="Arial" panose="020B0604020202020204" pitchFamily="34" charset="0"/>
              <a:buChar char="•"/>
            </a:pPr>
            <a:r>
              <a:rPr lang="en-US" sz="2000"/>
              <a:t>Do a </a:t>
            </a:r>
            <a:r>
              <a:rPr lang="en-US" sz="2000" b="1"/>
              <a:t>quick sketch </a:t>
            </a:r>
            <a:r>
              <a:rPr lang="en-US" sz="2000"/>
              <a:t>of the organization of the policy brief</a:t>
            </a:r>
          </a:p>
          <a:p>
            <a:pPr marL="285750" indent="-285750">
              <a:buFont typeface="Arial" panose="020B0604020202020204" pitchFamily="34" charset="0"/>
              <a:buChar char="•"/>
            </a:pPr>
            <a:r>
              <a:rPr lang="en-US" sz="2000"/>
              <a:t>Answer the questions to the right…</a:t>
            </a:r>
          </a:p>
        </p:txBody>
      </p:sp>
      <p:pic>
        <p:nvPicPr>
          <p:cNvPr id="6" name="Picture 5">
            <a:extLst>
              <a:ext uri="{FF2B5EF4-FFF2-40B4-BE49-F238E27FC236}">
                <a16:creationId xmlns:a16="http://schemas.microsoft.com/office/drawing/2014/main" id="{407E0800-C62E-D365-FA8E-FBE2AA985BD1}"/>
              </a:ext>
            </a:extLst>
          </p:cNvPr>
          <p:cNvPicPr>
            <a:picLocks noChangeAspect="1"/>
          </p:cNvPicPr>
          <p:nvPr/>
        </p:nvPicPr>
        <p:blipFill>
          <a:blip r:embed="rId7"/>
          <a:stretch>
            <a:fillRect/>
          </a:stretch>
        </p:blipFill>
        <p:spPr>
          <a:xfrm>
            <a:off x="558165" y="439013"/>
            <a:ext cx="1936841" cy="1936841"/>
          </a:xfrm>
          <a:prstGeom prst="rect">
            <a:avLst/>
          </a:prstGeom>
        </p:spPr>
      </p:pic>
    </p:spTree>
    <p:extLst>
      <p:ext uri="{BB962C8B-B14F-4D97-AF65-F5344CB8AC3E}">
        <p14:creationId xmlns:p14="http://schemas.microsoft.com/office/powerpoint/2010/main" val="364559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F979-A8EC-CFF8-1F15-2C4929E47CA7}"/>
              </a:ext>
            </a:extLst>
          </p:cNvPr>
          <p:cNvSpPr>
            <a:spLocks noGrp="1"/>
          </p:cNvSpPr>
          <p:nvPr>
            <p:ph type="title"/>
          </p:nvPr>
        </p:nvSpPr>
        <p:spPr>
          <a:xfrm>
            <a:off x="838200" y="765174"/>
            <a:ext cx="10515600" cy="1325563"/>
          </a:xfrm>
        </p:spPr>
        <p:txBody>
          <a:bodyPr>
            <a:normAutofit/>
          </a:bodyPr>
          <a:lstStyle/>
          <a:p>
            <a:pPr algn="ctr"/>
            <a:r>
              <a:rPr lang="en-CA"/>
              <a:t>University of North Carolina’s Writing Centre </a:t>
            </a:r>
            <a:r>
              <a:rPr lang="en-CA" i="1"/>
              <a:t>Tips for writing effective policy briefs</a:t>
            </a:r>
            <a:endParaRPr lang="en-US" i="1"/>
          </a:p>
        </p:txBody>
      </p:sp>
      <p:pic>
        <p:nvPicPr>
          <p:cNvPr id="5" name="Content Placeholder 4" descr="A qr code with a dinosaur&#10;&#10;AI-generated content may be incorrect.">
            <a:extLst>
              <a:ext uri="{FF2B5EF4-FFF2-40B4-BE49-F238E27FC236}">
                <a16:creationId xmlns:a16="http://schemas.microsoft.com/office/drawing/2014/main" id="{0C73059F-B7E2-B114-8E16-3C8E0FE46B54}"/>
              </a:ext>
            </a:extLst>
          </p:cNvPr>
          <p:cNvPicPr>
            <a:picLocks noGrp="1" noChangeAspect="1"/>
          </p:cNvPicPr>
          <p:nvPr>
            <p:ph idx="1"/>
          </p:nvPr>
        </p:nvPicPr>
        <p:blipFill>
          <a:blip r:embed="rId2"/>
          <a:stretch>
            <a:fillRect/>
          </a:stretch>
        </p:blipFill>
        <p:spPr>
          <a:xfrm>
            <a:off x="4667250" y="2572544"/>
            <a:ext cx="2857500" cy="2857500"/>
          </a:xfrm>
        </p:spPr>
      </p:pic>
      <p:sp>
        <p:nvSpPr>
          <p:cNvPr id="6" name="TextBox 5">
            <a:extLst>
              <a:ext uri="{FF2B5EF4-FFF2-40B4-BE49-F238E27FC236}">
                <a16:creationId xmlns:a16="http://schemas.microsoft.com/office/drawing/2014/main" id="{C208DB54-D7DC-A8A3-C81B-4C8D13AF5093}"/>
              </a:ext>
            </a:extLst>
          </p:cNvPr>
          <p:cNvSpPr txBox="1"/>
          <p:nvPr/>
        </p:nvSpPr>
        <p:spPr>
          <a:xfrm>
            <a:off x="186699" y="5650241"/>
            <a:ext cx="11202297" cy="954107"/>
          </a:xfrm>
          <a:prstGeom prst="rect">
            <a:avLst/>
          </a:prstGeom>
          <a:noFill/>
        </p:spPr>
        <p:txBody>
          <a:bodyPr wrap="none" rtlCol="0">
            <a:spAutoFit/>
          </a:bodyPr>
          <a:lstStyle/>
          <a:p>
            <a:r>
              <a:rPr lang="en-CA" sz="2800"/>
              <a:t>Pay particular attention to the sections on “How do I identify a problem”</a:t>
            </a:r>
          </a:p>
          <a:p>
            <a:r>
              <a:rPr lang="en-CA" sz="2800"/>
              <a:t> and “Framing the issue.” </a:t>
            </a:r>
            <a:endParaRPr lang="en-US" sz="2800"/>
          </a:p>
        </p:txBody>
      </p:sp>
    </p:spTree>
    <p:extLst>
      <p:ext uri="{BB962C8B-B14F-4D97-AF65-F5344CB8AC3E}">
        <p14:creationId xmlns:p14="http://schemas.microsoft.com/office/powerpoint/2010/main" val="33504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pen book with pen on desk">
            <a:extLst>
              <a:ext uri="{FF2B5EF4-FFF2-40B4-BE49-F238E27FC236}">
                <a16:creationId xmlns:a16="http://schemas.microsoft.com/office/drawing/2014/main" id="{09CC787E-A710-AC9D-54E8-BD5427E4154C}"/>
              </a:ext>
            </a:extLst>
          </p:cNvPr>
          <p:cNvPicPr>
            <a:picLocks noChangeAspect="1"/>
          </p:cNvPicPr>
          <p:nvPr/>
        </p:nvPicPr>
        <p:blipFill>
          <a:blip r:embed="rId3"/>
          <a:srcRect l="6236"/>
          <a:stretch>
            <a:fillRect/>
          </a:stretch>
        </p:blipFill>
        <p:spPr>
          <a:xfrm>
            <a:off x="2522356"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940FE-3074-DE34-C5E5-05B91F859A92}"/>
              </a:ext>
            </a:extLst>
          </p:cNvPr>
          <p:cNvSpPr>
            <a:spLocks noGrp="1"/>
          </p:cNvSpPr>
          <p:nvPr>
            <p:ph type="title"/>
          </p:nvPr>
        </p:nvSpPr>
        <p:spPr>
          <a:xfrm>
            <a:off x="838200" y="365125"/>
            <a:ext cx="3822189" cy="1899912"/>
          </a:xfrm>
        </p:spPr>
        <p:txBody>
          <a:bodyPr vert="horz" lIns="91440" tIns="45720" rIns="91440" bIns="45720" rtlCol="0">
            <a:normAutofit/>
          </a:bodyPr>
          <a:lstStyle/>
          <a:p>
            <a:r>
              <a:rPr lang="en-US" sz="4000" kern="1200">
                <a:latin typeface="+mj-lt"/>
                <a:ea typeface="+mj-ea"/>
                <a:cs typeface="+mj-cs"/>
              </a:rPr>
              <a:t>Preparing for next class</a:t>
            </a:r>
          </a:p>
        </p:txBody>
      </p:sp>
      <p:sp>
        <p:nvSpPr>
          <p:cNvPr id="3" name="Content Placeholder 2">
            <a:extLst>
              <a:ext uri="{FF2B5EF4-FFF2-40B4-BE49-F238E27FC236}">
                <a16:creationId xmlns:a16="http://schemas.microsoft.com/office/drawing/2014/main" id="{D0335D1F-9344-11DA-1111-72080A00DBBB}"/>
              </a:ext>
            </a:extLst>
          </p:cNvPr>
          <p:cNvSpPr>
            <a:spLocks noGrp="1"/>
          </p:cNvSpPr>
          <p:nvPr>
            <p:ph idx="1"/>
          </p:nvPr>
        </p:nvSpPr>
        <p:spPr>
          <a:xfrm>
            <a:off x="838200" y="2434201"/>
            <a:ext cx="3822189" cy="3742762"/>
          </a:xfrm>
        </p:spPr>
        <p:txBody>
          <a:bodyPr vert="horz" lIns="91440" tIns="45720" rIns="91440" bIns="45720" rtlCol="0">
            <a:normAutofit lnSpcReduction="10000"/>
          </a:bodyPr>
          <a:lstStyle/>
          <a:p>
            <a:r>
              <a:rPr lang="en-US" sz="2000" kern="1200">
                <a:latin typeface="+mn-lt"/>
                <a:ea typeface="+mn-ea"/>
                <a:cs typeface="+mn-cs"/>
              </a:rPr>
              <a:t>Work through Unit 2, Section 1 (course website) for Wednesday</a:t>
            </a:r>
          </a:p>
          <a:p>
            <a:pPr lvl="1"/>
            <a:r>
              <a:rPr lang="en-US" sz="1600"/>
              <a:t>Be sure to go through the readings listed. They will become your “go-to” guides for the next month.</a:t>
            </a:r>
          </a:p>
          <a:p>
            <a:r>
              <a:rPr lang="en-US" sz="2000"/>
              <a:t>On Wednesday, we will work with the discourse community aspects of the policy brief</a:t>
            </a:r>
          </a:p>
          <a:p>
            <a:r>
              <a:rPr lang="en-US" sz="2000"/>
              <a:t>Wednesday will have time allotted to work on Journal Task 4 and to address questions you may have.</a:t>
            </a:r>
          </a:p>
        </p:txBody>
      </p:sp>
    </p:spTree>
    <p:extLst>
      <p:ext uri="{BB962C8B-B14F-4D97-AF65-F5344CB8AC3E}">
        <p14:creationId xmlns:p14="http://schemas.microsoft.com/office/powerpoint/2010/main" val="2309404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465</Words>
  <Application>Microsoft Macintosh PowerPoint</Application>
  <PresentationFormat>Widescreen</PresentationFormat>
  <Paragraphs>30</Paragraphs>
  <Slides>8</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CMNS 3420 – 02 – Advanced Professional Communication – February 23, 2026</vt:lpstr>
      <vt:lpstr>Territorial Acknowledgement</vt:lpstr>
      <vt:lpstr>Where we’re going today</vt:lpstr>
      <vt:lpstr>PowerPoint Presentation</vt:lpstr>
      <vt:lpstr>As you watch the video, consider the following:  - What does he say a policy brief is not?   - How is research used in a policy brief?   - What does he mean that a policy brief is a “translational text?”  </vt:lpstr>
      <vt:lpstr>PowerPoint Presentation</vt:lpstr>
      <vt:lpstr>University of North Carolina’s Writing Centre Tips for writing effective policy briefs</vt:lpstr>
      <vt:lpstr>Preparing for next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Christine Adam</dc:creator>
  <cp:lastModifiedBy>Christine Adam</cp:lastModifiedBy>
  <cp:revision>1</cp:revision>
  <cp:lastPrinted>2025-10-09T15:55:07Z</cp:lastPrinted>
  <dcterms:created xsi:type="dcterms:W3CDTF">2025-08-31T21:14:13Z</dcterms:created>
  <dcterms:modified xsi:type="dcterms:W3CDTF">2026-02-23T21:00:20Z</dcterms:modified>
</cp:coreProperties>
</file>